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2"/>
  </p:notesMasterIdLst>
  <p:sldIdLst>
    <p:sldId id="256" r:id="rId2"/>
    <p:sldId id="257" r:id="rId3"/>
    <p:sldId id="258" r:id="rId4"/>
    <p:sldId id="259" r:id="rId5"/>
    <p:sldId id="263" r:id="rId6"/>
    <p:sldId id="275" r:id="rId7"/>
    <p:sldId id="276" r:id="rId8"/>
    <p:sldId id="277" r:id="rId9"/>
    <p:sldId id="260" r:id="rId10"/>
    <p:sldId id="278"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2" d="100"/>
          <a:sy n="72" d="100"/>
        </p:scale>
        <p:origin x="36"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42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1" name="Google Shape;3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87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1" name="Google Shape;3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687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1" name="Google Shape;3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4717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0" name="Google Shape;10;p3"/>
          <p:cNvGrpSpPr/>
          <p:nvPr/>
        </p:nvGrpSpPr>
        <p:grpSpPr>
          <a:xfrm>
            <a:off x="0" y="1254910"/>
            <a:ext cx="18288118" cy="9032149"/>
            <a:chOff x="0" y="-47625"/>
            <a:chExt cx="4816592" cy="2378822"/>
          </a:xfrm>
        </p:grpSpPr>
        <p:sp>
          <p:nvSpPr>
            <p:cNvPr id="11" name="Google Shape;11;p3"/>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2" name="Google Shape;12;p3"/>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 name="Google Shape;13;p3"/>
          <p:cNvSpPr txBox="1">
            <a:spLocks noGrp="1"/>
          </p:cNvSpPr>
          <p:nvPr>
            <p:ph type="ctrTitle"/>
          </p:nvPr>
        </p:nvSpPr>
        <p:spPr>
          <a:xfrm>
            <a:off x="685800" y="2130425"/>
            <a:ext cx="159468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8000"/>
              <a:buNone/>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4" name="Google Shape;14;p3"/>
          <p:cNvSpPr txBox="1">
            <a:spLocks noGrp="1"/>
          </p:cNvSpPr>
          <p:nvPr>
            <p:ph type="subTitle" idx="1"/>
          </p:nvPr>
        </p:nvSpPr>
        <p:spPr>
          <a:xfrm>
            <a:off x="5087325" y="5581275"/>
            <a:ext cx="90591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grpSp>
        <p:nvGrpSpPr>
          <p:cNvPr id="15" name="Google Shape;15;p3"/>
          <p:cNvGrpSpPr/>
          <p:nvPr/>
        </p:nvGrpSpPr>
        <p:grpSpPr>
          <a:xfrm>
            <a:off x="1028700" y="588934"/>
            <a:ext cx="323550" cy="276284"/>
            <a:chOff x="0" y="16894"/>
            <a:chExt cx="431400" cy="368378"/>
          </a:xfrm>
        </p:grpSpPr>
        <p:cxnSp>
          <p:nvCxnSpPr>
            <p:cNvPr id="16" name="Google Shape;16;p3"/>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7" name="Google Shape;17;p3"/>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18" name="Google Shape;18;p3"/>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9" name="Google Shape;19;p3"/>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20" name="Google Shape;20;p3"/>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21" name="Google Shape;21;p3"/>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22" name="Google Shape;22;p3"/>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23" name="Google Shape;23;p3"/>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24" name="Google Shape;24;p3"/>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grpSp>
        <p:nvGrpSpPr>
          <p:cNvPr id="26" name="Google Shape;26;p4"/>
          <p:cNvGrpSpPr/>
          <p:nvPr/>
        </p:nvGrpSpPr>
        <p:grpSpPr>
          <a:xfrm>
            <a:off x="0" y="1254910"/>
            <a:ext cx="18288118" cy="9032149"/>
            <a:chOff x="0" y="-47625"/>
            <a:chExt cx="4816592" cy="2378822"/>
          </a:xfrm>
        </p:grpSpPr>
        <p:sp>
          <p:nvSpPr>
            <p:cNvPr id="27" name="Google Shape;27;p4"/>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28" name="Google Shape;28;p4"/>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 name="Google Shape;29;p4"/>
          <p:cNvGrpSpPr/>
          <p:nvPr/>
        </p:nvGrpSpPr>
        <p:grpSpPr>
          <a:xfrm>
            <a:off x="1028700" y="588934"/>
            <a:ext cx="323550" cy="276284"/>
            <a:chOff x="0" y="16894"/>
            <a:chExt cx="431400" cy="368378"/>
          </a:xfrm>
        </p:grpSpPr>
        <p:cxnSp>
          <p:nvCxnSpPr>
            <p:cNvPr id="30" name="Google Shape;30;p4"/>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31" name="Google Shape;31;p4"/>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32" name="Google Shape;32;p4"/>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33" name="Google Shape;33;p4"/>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34" name="Google Shape;34;p4"/>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35" name="Google Shape;35;p4"/>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36" name="Google Shape;36;p4"/>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37" name="Google Shape;37;p4"/>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38" name="Google Shape;38;p4"/>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39" name="Google Shape;39;p4"/>
          <p:cNvSpPr txBox="1">
            <a:spLocks noGrp="1"/>
          </p:cNvSpPr>
          <p:nvPr>
            <p:ph type="title"/>
          </p:nvPr>
        </p:nvSpPr>
        <p:spPr>
          <a:xfrm>
            <a:off x="680150" y="2200775"/>
            <a:ext cx="160467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
          <p:cNvSpPr txBox="1">
            <a:spLocks noGrp="1"/>
          </p:cNvSpPr>
          <p:nvPr>
            <p:ph type="body" idx="1"/>
          </p:nvPr>
        </p:nvSpPr>
        <p:spPr>
          <a:xfrm>
            <a:off x="5112875" y="46571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grpSp>
        <p:nvGrpSpPr>
          <p:cNvPr id="42" name="Google Shape;42;p5"/>
          <p:cNvGrpSpPr/>
          <p:nvPr/>
        </p:nvGrpSpPr>
        <p:grpSpPr>
          <a:xfrm>
            <a:off x="0" y="-180827"/>
            <a:ext cx="11119829" cy="10493280"/>
            <a:chOff x="0" y="-47625"/>
            <a:chExt cx="2928660" cy="2763644"/>
          </a:xfrm>
        </p:grpSpPr>
        <p:sp>
          <p:nvSpPr>
            <p:cNvPr id="43" name="Google Shape;43;p5"/>
            <p:cNvSpPr/>
            <p:nvPr/>
          </p:nvSpPr>
          <p:spPr>
            <a:xfrm>
              <a:off x="0" y="0"/>
              <a:ext cx="2928660" cy="2716019"/>
            </a:xfrm>
            <a:custGeom>
              <a:avLst/>
              <a:gdLst/>
              <a:ahLst/>
              <a:cxnLst/>
              <a:rect l="l" t="t" r="r" b="b"/>
              <a:pathLst>
                <a:path w="2928660" h="2716019" extrusionOk="0">
                  <a:moveTo>
                    <a:pt x="0" y="0"/>
                  </a:moveTo>
                  <a:lnTo>
                    <a:pt x="2928660" y="0"/>
                  </a:lnTo>
                  <a:lnTo>
                    <a:pt x="2928660" y="2716019"/>
                  </a:lnTo>
                  <a:lnTo>
                    <a:pt x="0" y="2716019"/>
                  </a:lnTo>
                  <a:close/>
                </a:path>
              </a:pathLst>
            </a:custGeom>
            <a:solidFill>
              <a:srgbClr val="000000">
                <a:alpha val="60000"/>
              </a:srgbClr>
            </a:solidFill>
            <a:ln>
              <a:noFill/>
            </a:ln>
          </p:spPr>
        </p:sp>
        <p:sp>
          <p:nvSpPr>
            <p:cNvPr id="44" name="Google Shape;44;p5"/>
            <p:cNvSpPr txBox="1"/>
            <p:nvPr/>
          </p:nvSpPr>
          <p:spPr>
            <a:xfrm>
              <a:off x="0" y="-47625"/>
              <a:ext cx="2928600" cy="27636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 name="Google Shape;45;p5"/>
          <p:cNvSpPr txBox="1">
            <a:spLocks noGrp="1"/>
          </p:cNvSpPr>
          <p:nvPr>
            <p:ph type="title"/>
          </p:nvPr>
        </p:nvSpPr>
        <p:spPr>
          <a:xfrm>
            <a:off x="868450" y="1164175"/>
            <a:ext cx="96243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80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
          <p:cNvSpPr txBox="1">
            <a:spLocks noGrp="1"/>
          </p:cNvSpPr>
          <p:nvPr>
            <p:ph type="body" idx="1"/>
          </p:nvPr>
        </p:nvSpPr>
        <p:spPr>
          <a:xfrm>
            <a:off x="1212013" y="75587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sz="2400"/>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grpSp>
        <p:nvGrpSpPr>
          <p:cNvPr id="47" name="Google Shape;47;p5"/>
          <p:cNvGrpSpPr/>
          <p:nvPr/>
        </p:nvGrpSpPr>
        <p:grpSpPr>
          <a:xfrm>
            <a:off x="1028700" y="588934"/>
            <a:ext cx="323550" cy="276284"/>
            <a:chOff x="0" y="16894"/>
            <a:chExt cx="431400" cy="368378"/>
          </a:xfrm>
        </p:grpSpPr>
        <p:cxnSp>
          <p:nvCxnSpPr>
            <p:cNvPr id="48" name="Google Shape;48;p5"/>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49" name="Google Shape;49;p5"/>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50" name="Google Shape;50;p5"/>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51" name="Google Shape;51;p5"/>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52" name="Google Shape;52;p5"/>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53" name="Google Shape;53;p5"/>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54" name="Google Shape;54;p5"/>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55" name="Google Shape;55;p5"/>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56" name="Google Shape;56;p5"/>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grpSp>
        <p:nvGrpSpPr>
          <p:cNvPr id="58" name="Google Shape;58;p6"/>
          <p:cNvGrpSpPr/>
          <p:nvPr/>
        </p:nvGrpSpPr>
        <p:grpSpPr>
          <a:xfrm>
            <a:off x="0" y="1254910"/>
            <a:ext cx="18288118" cy="9032149"/>
            <a:chOff x="0" y="-47625"/>
            <a:chExt cx="4816592" cy="2378822"/>
          </a:xfrm>
        </p:grpSpPr>
        <p:sp>
          <p:nvSpPr>
            <p:cNvPr id="59" name="Google Shape;59;p6"/>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60" name="Google Shape;60;p6"/>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 name="Google Shape;61;p6"/>
          <p:cNvSpPr txBox="1">
            <a:spLocks noGrp="1"/>
          </p:cNvSpPr>
          <p:nvPr>
            <p:ph type="title"/>
          </p:nvPr>
        </p:nvSpPr>
        <p:spPr>
          <a:xfrm>
            <a:off x="642475" y="2186775"/>
            <a:ext cx="160467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
          <p:cNvSpPr txBox="1">
            <a:spLocks noGrp="1"/>
          </p:cNvSpPr>
          <p:nvPr>
            <p:ph type="body" idx="1"/>
          </p:nvPr>
        </p:nvSpPr>
        <p:spPr>
          <a:xfrm>
            <a:off x="1905950" y="4651325"/>
            <a:ext cx="66531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63" name="Google Shape;63;p6"/>
          <p:cNvSpPr txBox="1">
            <a:spLocks noGrp="1"/>
          </p:cNvSpPr>
          <p:nvPr>
            <p:ph type="body" idx="2"/>
          </p:nvPr>
        </p:nvSpPr>
        <p:spPr>
          <a:xfrm>
            <a:off x="8810245" y="4651325"/>
            <a:ext cx="66531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grpSp>
        <p:nvGrpSpPr>
          <p:cNvPr id="64" name="Google Shape;64;p6"/>
          <p:cNvGrpSpPr/>
          <p:nvPr/>
        </p:nvGrpSpPr>
        <p:grpSpPr>
          <a:xfrm>
            <a:off x="1028700" y="588934"/>
            <a:ext cx="323550" cy="276284"/>
            <a:chOff x="0" y="16894"/>
            <a:chExt cx="431400" cy="368378"/>
          </a:xfrm>
        </p:grpSpPr>
        <p:cxnSp>
          <p:nvCxnSpPr>
            <p:cNvPr id="65" name="Google Shape;65;p6"/>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66" name="Google Shape;66;p6"/>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67" name="Google Shape;67;p6"/>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68" name="Google Shape;68;p6"/>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69" name="Google Shape;69;p6"/>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70" name="Google Shape;70;p6"/>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71" name="Google Shape;71;p6"/>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72" name="Google Shape;72;p6"/>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73" name="Google Shape;73;p6"/>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
        <p:cNvGrpSpPr/>
        <p:nvPr/>
      </p:nvGrpSpPr>
      <p:grpSpPr>
        <a:xfrm>
          <a:off x="0" y="0"/>
          <a:ext cx="0" cy="0"/>
          <a:chOff x="0" y="0"/>
          <a:chExt cx="0" cy="0"/>
        </a:xfrm>
      </p:grpSpPr>
      <p:grpSp>
        <p:nvGrpSpPr>
          <p:cNvPr id="75" name="Google Shape;75;p7"/>
          <p:cNvGrpSpPr/>
          <p:nvPr/>
        </p:nvGrpSpPr>
        <p:grpSpPr>
          <a:xfrm>
            <a:off x="0" y="1254910"/>
            <a:ext cx="18288118" cy="9032149"/>
            <a:chOff x="0" y="-47625"/>
            <a:chExt cx="4816592" cy="2378822"/>
          </a:xfrm>
        </p:grpSpPr>
        <p:sp>
          <p:nvSpPr>
            <p:cNvPr id="76" name="Google Shape;76;p7"/>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77" name="Google Shape;77;p7"/>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 name="Google Shape;78;p7"/>
          <p:cNvSpPr txBox="1">
            <a:spLocks noGrp="1"/>
          </p:cNvSpPr>
          <p:nvPr>
            <p:ph type="title"/>
          </p:nvPr>
        </p:nvSpPr>
        <p:spPr>
          <a:xfrm>
            <a:off x="736625" y="2209413"/>
            <a:ext cx="163668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7"/>
          <p:cNvSpPr txBox="1">
            <a:spLocks noGrp="1"/>
          </p:cNvSpPr>
          <p:nvPr>
            <p:ph type="body" idx="1"/>
          </p:nvPr>
        </p:nvSpPr>
        <p:spPr>
          <a:xfrm>
            <a:off x="2805750" y="4840825"/>
            <a:ext cx="5614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360"/>
              </a:spcBef>
              <a:spcAft>
                <a:spcPts val="0"/>
              </a:spcAft>
              <a:buClr>
                <a:schemeClr val="dk1"/>
              </a:buClr>
              <a:buSzPts val="2400"/>
              <a:buChar char="•"/>
              <a:defRPr sz="2400"/>
            </a:lvl3pPr>
            <a:lvl4pPr marL="1828800" lvl="3" indent="-381000" algn="l">
              <a:spcBef>
                <a:spcPts val="320"/>
              </a:spcBef>
              <a:spcAft>
                <a:spcPts val="0"/>
              </a:spcAft>
              <a:buClr>
                <a:schemeClr val="dk1"/>
              </a:buClr>
              <a:buSzPts val="2400"/>
              <a:buChar char="–"/>
              <a:defRPr sz="2400"/>
            </a:lvl4pPr>
            <a:lvl5pPr marL="2286000" lvl="4" indent="-381000" algn="l">
              <a:spcBef>
                <a:spcPts val="320"/>
              </a:spcBef>
              <a:spcAft>
                <a:spcPts val="0"/>
              </a:spcAft>
              <a:buClr>
                <a:schemeClr val="dk1"/>
              </a:buClr>
              <a:buSzPts val="2400"/>
              <a:buChar char="»"/>
              <a:defRPr sz="2400"/>
            </a:lvl5pPr>
            <a:lvl6pPr marL="2743200" lvl="5" indent="-381000" algn="l">
              <a:spcBef>
                <a:spcPts val="320"/>
              </a:spcBef>
              <a:spcAft>
                <a:spcPts val="0"/>
              </a:spcAft>
              <a:buClr>
                <a:schemeClr val="dk1"/>
              </a:buClr>
              <a:buSzPts val="2400"/>
              <a:buChar char="•"/>
              <a:defRPr sz="2400"/>
            </a:lvl6pPr>
            <a:lvl7pPr marL="3200400" lvl="6" indent="-381000" algn="l">
              <a:spcBef>
                <a:spcPts val="320"/>
              </a:spcBef>
              <a:spcAft>
                <a:spcPts val="0"/>
              </a:spcAft>
              <a:buClr>
                <a:schemeClr val="dk1"/>
              </a:buClr>
              <a:buSzPts val="2400"/>
              <a:buChar char="•"/>
              <a:defRPr sz="2400"/>
            </a:lvl7pPr>
            <a:lvl8pPr marL="3657600" lvl="7" indent="-381000" algn="l">
              <a:spcBef>
                <a:spcPts val="320"/>
              </a:spcBef>
              <a:spcAft>
                <a:spcPts val="0"/>
              </a:spcAft>
              <a:buClr>
                <a:schemeClr val="dk1"/>
              </a:buClr>
              <a:buSzPts val="2400"/>
              <a:buChar char="•"/>
              <a:defRPr sz="2400"/>
            </a:lvl8pPr>
            <a:lvl9pPr marL="4114800" lvl="8" indent="-381000" algn="l">
              <a:spcBef>
                <a:spcPts val="320"/>
              </a:spcBef>
              <a:spcAft>
                <a:spcPts val="0"/>
              </a:spcAft>
              <a:buClr>
                <a:schemeClr val="dk1"/>
              </a:buClr>
              <a:buSzPts val="2400"/>
              <a:buChar char="•"/>
              <a:defRPr sz="2400"/>
            </a:lvl9pPr>
          </a:lstStyle>
          <a:p>
            <a:endParaRPr/>
          </a:p>
        </p:txBody>
      </p:sp>
      <p:sp>
        <p:nvSpPr>
          <p:cNvPr id="80" name="Google Shape;80;p7"/>
          <p:cNvSpPr txBox="1">
            <a:spLocks noGrp="1"/>
          </p:cNvSpPr>
          <p:nvPr>
            <p:ph type="body" idx="2"/>
          </p:nvPr>
        </p:nvSpPr>
        <p:spPr>
          <a:xfrm>
            <a:off x="9583969" y="4746625"/>
            <a:ext cx="56172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360"/>
              </a:spcBef>
              <a:spcAft>
                <a:spcPts val="0"/>
              </a:spcAft>
              <a:buClr>
                <a:schemeClr val="dk1"/>
              </a:buClr>
              <a:buSzPts val="2400"/>
              <a:buChar char="•"/>
              <a:defRPr sz="2400"/>
            </a:lvl3pPr>
            <a:lvl4pPr marL="1828800" lvl="3" indent="-381000" algn="l">
              <a:spcBef>
                <a:spcPts val="320"/>
              </a:spcBef>
              <a:spcAft>
                <a:spcPts val="0"/>
              </a:spcAft>
              <a:buClr>
                <a:schemeClr val="dk1"/>
              </a:buClr>
              <a:buSzPts val="2400"/>
              <a:buChar char="–"/>
              <a:defRPr sz="2400"/>
            </a:lvl4pPr>
            <a:lvl5pPr marL="2286000" lvl="4" indent="-381000" algn="l">
              <a:spcBef>
                <a:spcPts val="320"/>
              </a:spcBef>
              <a:spcAft>
                <a:spcPts val="0"/>
              </a:spcAft>
              <a:buClr>
                <a:schemeClr val="dk1"/>
              </a:buClr>
              <a:buSzPts val="2400"/>
              <a:buChar char="»"/>
              <a:defRPr sz="2400"/>
            </a:lvl5pPr>
            <a:lvl6pPr marL="2743200" lvl="5" indent="-381000" algn="l">
              <a:spcBef>
                <a:spcPts val="320"/>
              </a:spcBef>
              <a:spcAft>
                <a:spcPts val="0"/>
              </a:spcAft>
              <a:buClr>
                <a:schemeClr val="dk1"/>
              </a:buClr>
              <a:buSzPts val="2400"/>
              <a:buChar char="•"/>
              <a:defRPr sz="2400"/>
            </a:lvl6pPr>
            <a:lvl7pPr marL="3200400" lvl="6" indent="-381000" algn="l">
              <a:spcBef>
                <a:spcPts val="320"/>
              </a:spcBef>
              <a:spcAft>
                <a:spcPts val="0"/>
              </a:spcAft>
              <a:buClr>
                <a:schemeClr val="dk1"/>
              </a:buClr>
              <a:buSzPts val="2400"/>
              <a:buChar char="•"/>
              <a:defRPr sz="2400"/>
            </a:lvl7pPr>
            <a:lvl8pPr marL="3657600" lvl="7" indent="-381000" algn="l">
              <a:spcBef>
                <a:spcPts val="320"/>
              </a:spcBef>
              <a:spcAft>
                <a:spcPts val="0"/>
              </a:spcAft>
              <a:buClr>
                <a:schemeClr val="dk1"/>
              </a:buClr>
              <a:buSzPts val="2400"/>
              <a:buChar char="•"/>
              <a:defRPr sz="2400"/>
            </a:lvl8pPr>
            <a:lvl9pPr marL="4114800" lvl="8" indent="-381000" algn="l">
              <a:spcBef>
                <a:spcPts val="320"/>
              </a:spcBef>
              <a:spcAft>
                <a:spcPts val="0"/>
              </a:spcAft>
              <a:buClr>
                <a:schemeClr val="dk1"/>
              </a:buClr>
              <a:buSzPts val="2400"/>
              <a:buChar char="•"/>
              <a:defRPr sz="2400"/>
            </a:lvl9pPr>
          </a:lstStyle>
          <a:p>
            <a:endParaRPr/>
          </a:p>
        </p:txBody>
      </p:sp>
      <p:grpSp>
        <p:nvGrpSpPr>
          <p:cNvPr id="81" name="Google Shape;81;p7"/>
          <p:cNvGrpSpPr/>
          <p:nvPr/>
        </p:nvGrpSpPr>
        <p:grpSpPr>
          <a:xfrm>
            <a:off x="1028700" y="588934"/>
            <a:ext cx="323550" cy="276284"/>
            <a:chOff x="0" y="16894"/>
            <a:chExt cx="431400" cy="368378"/>
          </a:xfrm>
        </p:grpSpPr>
        <p:cxnSp>
          <p:nvCxnSpPr>
            <p:cNvPr id="82" name="Google Shape;82;p7"/>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83" name="Google Shape;83;p7"/>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84" name="Google Shape;84;p7"/>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85" name="Google Shape;85;p7"/>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86" name="Google Shape;86;p7"/>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87" name="Google Shape;87;p7"/>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88" name="Google Shape;88;p7"/>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89" name="Google Shape;89;p7"/>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90" name="Google Shape;90;p7"/>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grpSp>
        <p:nvGrpSpPr>
          <p:cNvPr id="92" name="Google Shape;92;p8"/>
          <p:cNvGrpSpPr/>
          <p:nvPr/>
        </p:nvGrpSpPr>
        <p:grpSpPr>
          <a:xfrm>
            <a:off x="0" y="1254910"/>
            <a:ext cx="18288118" cy="9032149"/>
            <a:chOff x="0" y="-47625"/>
            <a:chExt cx="4816592" cy="2378822"/>
          </a:xfrm>
        </p:grpSpPr>
        <p:sp>
          <p:nvSpPr>
            <p:cNvPr id="93" name="Google Shape;93;p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94" name="Google Shape;94;p8"/>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5" name="Google Shape;95;p8"/>
          <p:cNvSpPr txBox="1">
            <a:spLocks noGrp="1"/>
          </p:cNvSpPr>
          <p:nvPr>
            <p:ph type="title"/>
          </p:nvPr>
        </p:nvSpPr>
        <p:spPr>
          <a:xfrm>
            <a:off x="774300" y="2421750"/>
            <a:ext cx="160467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96" name="Google Shape;96;p8"/>
          <p:cNvGrpSpPr/>
          <p:nvPr/>
        </p:nvGrpSpPr>
        <p:grpSpPr>
          <a:xfrm>
            <a:off x="1028700" y="588934"/>
            <a:ext cx="323550" cy="276284"/>
            <a:chOff x="0" y="16894"/>
            <a:chExt cx="431400" cy="368378"/>
          </a:xfrm>
        </p:grpSpPr>
        <p:cxnSp>
          <p:nvCxnSpPr>
            <p:cNvPr id="97" name="Google Shape;97;p8"/>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98" name="Google Shape;98;p8"/>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99" name="Google Shape;99;p8"/>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00" name="Google Shape;100;p8"/>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101" name="Google Shape;101;p8"/>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102" name="Google Shape;102;p8"/>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103" name="Google Shape;103;p8"/>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104" name="Google Shape;104;p8"/>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105" name="Google Shape;105;p8"/>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6"/>
        <p:cNvGrpSpPr/>
        <p:nvPr/>
      </p:nvGrpSpPr>
      <p:grpSpPr>
        <a:xfrm>
          <a:off x="0" y="0"/>
          <a:ext cx="0" cy="0"/>
          <a:chOff x="0" y="0"/>
          <a:chExt cx="0" cy="0"/>
        </a:xfrm>
      </p:grpSpPr>
      <p:grpSp>
        <p:nvGrpSpPr>
          <p:cNvPr id="107" name="Google Shape;107;p9"/>
          <p:cNvGrpSpPr/>
          <p:nvPr/>
        </p:nvGrpSpPr>
        <p:grpSpPr>
          <a:xfrm>
            <a:off x="0" y="1254910"/>
            <a:ext cx="18288118" cy="9032149"/>
            <a:chOff x="0" y="-47625"/>
            <a:chExt cx="4816592" cy="2378822"/>
          </a:xfrm>
        </p:grpSpPr>
        <p:sp>
          <p:nvSpPr>
            <p:cNvPr id="108" name="Google Shape;108;p9"/>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09" name="Google Shape;109;p9"/>
            <p:cNvSpPr txBox="1"/>
            <p:nvPr/>
          </p:nvSpPr>
          <p:spPr>
            <a:xfrm>
              <a:off x="0" y="-47625"/>
              <a:ext cx="4816500" cy="23787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9"/>
          <p:cNvGrpSpPr/>
          <p:nvPr/>
        </p:nvGrpSpPr>
        <p:grpSpPr>
          <a:xfrm>
            <a:off x="1028700" y="588934"/>
            <a:ext cx="323550" cy="276284"/>
            <a:chOff x="0" y="16894"/>
            <a:chExt cx="431400" cy="368378"/>
          </a:xfrm>
        </p:grpSpPr>
        <p:cxnSp>
          <p:nvCxnSpPr>
            <p:cNvPr id="111" name="Google Shape;111;p9"/>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12" name="Google Shape;112;p9"/>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113" name="Google Shape;113;p9"/>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14" name="Google Shape;114;p9"/>
          <p:cNvCxnSpPr/>
          <p:nvPr/>
        </p:nvCxnSpPr>
        <p:spPr>
          <a:xfrm>
            <a:off x="11603077" y="887413"/>
            <a:ext cx="755700" cy="0"/>
          </a:xfrm>
          <a:prstGeom prst="straightConnector1">
            <a:avLst/>
          </a:prstGeom>
          <a:noFill/>
          <a:ln w="28575" cap="flat" cmpd="sng">
            <a:solidFill>
              <a:srgbClr val="FFFFFF">
                <a:alpha val="69800"/>
              </a:srgbClr>
            </a:solidFill>
            <a:prstDash val="solid"/>
            <a:round/>
            <a:headEnd type="none" w="sm" len="sm"/>
            <a:tailEnd type="none" w="sm" len="sm"/>
          </a:ln>
        </p:spPr>
      </p:cxnSp>
      <p:sp>
        <p:nvSpPr>
          <p:cNvPr id="115" name="Google Shape;115;p9"/>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116" name="Google Shape;116;p9"/>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117" name="Google Shape;117;p9"/>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118" name="Google Shape;118;p9"/>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119" name="Google Shape;119;p9"/>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120" name="Google Shape;120;p9"/>
          <p:cNvSpPr txBox="1">
            <a:spLocks noGrp="1"/>
          </p:cNvSpPr>
          <p:nvPr>
            <p:ph type="title"/>
          </p:nvPr>
        </p:nvSpPr>
        <p:spPr>
          <a:xfrm>
            <a:off x="626725" y="2796825"/>
            <a:ext cx="160626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a:buNone/>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21" name="Google Shape;121;p9"/>
          <p:cNvSpPr txBox="1">
            <a:spLocks noGrp="1"/>
          </p:cNvSpPr>
          <p:nvPr>
            <p:ph type="body" idx="1"/>
          </p:nvPr>
        </p:nvSpPr>
        <p:spPr>
          <a:xfrm>
            <a:off x="7854213" y="4712275"/>
            <a:ext cx="9569400" cy="58530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sz="2400"/>
            </a:lvl1pPr>
            <a:lvl2pPr marL="914400" lvl="1" indent="-381000" algn="l">
              <a:spcBef>
                <a:spcPts val="560"/>
              </a:spcBef>
              <a:spcAft>
                <a:spcPts val="0"/>
              </a:spcAft>
              <a:buClr>
                <a:schemeClr val="dk1"/>
              </a:buClr>
              <a:buSzPts val="2400"/>
              <a:buChar char="–"/>
              <a:defRPr sz="2400"/>
            </a:lvl2pPr>
            <a:lvl3pPr marL="1371600" lvl="2" indent="-381000" algn="l">
              <a:spcBef>
                <a:spcPts val="480"/>
              </a:spcBef>
              <a:spcAft>
                <a:spcPts val="0"/>
              </a:spcAft>
              <a:buClr>
                <a:schemeClr val="dk1"/>
              </a:buClr>
              <a:buSzPts val="2400"/>
              <a:buChar char="•"/>
              <a:defRPr sz="2400"/>
            </a:lvl3pPr>
            <a:lvl4pPr marL="1828800" lvl="3" indent="-381000" algn="l">
              <a:spcBef>
                <a:spcPts val="400"/>
              </a:spcBef>
              <a:spcAft>
                <a:spcPts val="0"/>
              </a:spcAft>
              <a:buClr>
                <a:schemeClr val="dk1"/>
              </a:buClr>
              <a:buSzPts val="2400"/>
              <a:buChar char="–"/>
              <a:defRPr sz="2400"/>
            </a:lvl4pPr>
            <a:lvl5pPr marL="2286000" lvl="4" indent="-381000" algn="l">
              <a:spcBef>
                <a:spcPts val="400"/>
              </a:spcBef>
              <a:spcAft>
                <a:spcPts val="0"/>
              </a:spcAft>
              <a:buClr>
                <a:schemeClr val="dk1"/>
              </a:buClr>
              <a:buSzPts val="2400"/>
              <a:buChar char="»"/>
              <a:defRPr sz="2400"/>
            </a:lvl5pPr>
            <a:lvl6pPr marL="2743200" lvl="5" indent="-381000" algn="l">
              <a:spcBef>
                <a:spcPts val="400"/>
              </a:spcBef>
              <a:spcAft>
                <a:spcPts val="0"/>
              </a:spcAft>
              <a:buClr>
                <a:schemeClr val="dk1"/>
              </a:buClr>
              <a:buSzPts val="2400"/>
              <a:buChar char="•"/>
              <a:defRPr sz="2400"/>
            </a:lvl6pPr>
            <a:lvl7pPr marL="3200400" lvl="6" indent="-381000" algn="l">
              <a:spcBef>
                <a:spcPts val="400"/>
              </a:spcBef>
              <a:spcAft>
                <a:spcPts val="0"/>
              </a:spcAft>
              <a:buClr>
                <a:schemeClr val="dk1"/>
              </a:buClr>
              <a:buSzPts val="2400"/>
              <a:buChar char="•"/>
              <a:defRPr sz="2400"/>
            </a:lvl7pPr>
            <a:lvl8pPr marL="3657600" lvl="7" indent="-381000" algn="l">
              <a:spcBef>
                <a:spcPts val="400"/>
              </a:spcBef>
              <a:spcAft>
                <a:spcPts val="0"/>
              </a:spcAft>
              <a:buClr>
                <a:schemeClr val="dk1"/>
              </a:buClr>
              <a:buSzPts val="2400"/>
              <a:buChar char="•"/>
              <a:defRPr sz="2400"/>
            </a:lvl8pPr>
            <a:lvl9pPr marL="4114800" lvl="8" indent="-381000" algn="l">
              <a:spcBef>
                <a:spcPts val="400"/>
              </a:spcBef>
              <a:spcAft>
                <a:spcPts val="0"/>
              </a:spcAft>
              <a:buClr>
                <a:schemeClr val="dk1"/>
              </a:buClr>
              <a:buSzPts val="2400"/>
              <a:buChar char="•"/>
              <a:defRPr sz="2400"/>
            </a:lvl9pPr>
          </a:lstStyle>
          <a:p>
            <a:endParaRPr/>
          </a:p>
        </p:txBody>
      </p:sp>
      <p:sp>
        <p:nvSpPr>
          <p:cNvPr id="122" name="Google Shape;122;p9"/>
          <p:cNvSpPr txBox="1">
            <a:spLocks noGrp="1"/>
          </p:cNvSpPr>
          <p:nvPr>
            <p:ph type="body" idx="2"/>
          </p:nvPr>
        </p:nvSpPr>
        <p:spPr>
          <a:xfrm>
            <a:off x="2130350" y="4712275"/>
            <a:ext cx="56319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sz="2400"/>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3"/>
        <p:cNvGrpSpPr/>
        <p:nvPr/>
      </p:nvGrpSpPr>
      <p:grpSpPr>
        <a:xfrm>
          <a:off x="0" y="0"/>
          <a:ext cx="0" cy="0"/>
          <a:chOff x="0" y="0"/>
          <a:chExt cx="0" cy="0"/>
        </a:xfrm>
      </p:grpSpPr>
      <p:grpSp>
        <p:nvGrpSpPr>
          <p:cNvPr id="124" name="Google Shape;124;p10"/>
          <p:cNvGrpSpPr/>
          <p:nvPr/>
        </p:nvGrpSpPr>
        <p:grpSpPr>
          <a:xfrm>
            <a:off x="1028700" y="588934"/>
            <a:ext cx="323550" cy="276284"/>
            <a:chOff x="0" y="16894"/>
            <a:chExt cx="431400" cy="368378"/>
          </a:xfrm>
        </p:grpSpPr>
        <p:cxnSp>
          <p:nvCxnSpPr>
            <p:cNvPr id="125" name="Google Shape;125;p10"/>
            <p:cNvCxnSpPr/>
            <p:nvPr/>
          </p:nvCxnSpPr>
          <p:spPr>
            <a:xfrm>
              <a:off x="0" y="16894"/>
              <a:ext cx="431400" cy="0"/>
            </a:xfrm>
            <a:prstGeom prst="straightConnector1">
              <a:avLst/>
            </a:prstGeom>
            <a:noFill/>
            <a:ln w="33775" cap="flat" cmpd="sng">
              <a:solidFill>
                <a:srgbClr val="FFFFFF"/>
              </a:solidFill>
              <a:prstDash val="solid"/>
              <a:round/>
              <a:headEnd type="none" w="sm" len="sm"/>
              <a:tailEnd type="none" w="sm" len="sm"/>
            </a:ln>
          </p:spPr>
        </p:cxnSp>
        <p:cxnSp>
          <p:nvCxnSpPr>
            <p:cNvPr id="126" name="Google Shape;126;p10"/>
            <p:cNvCxnSpPr/>
            <p:nvPr/>
          </p:nvCxnSpPr>
          <p:spPr>
            <a:xfrm>
              <a:off x="0" y="206851"/>
              <a:ext cx="431400" cy="0"/>
            </a:xfrm>
            <a:prstGeom prst="straightConnector1">
              <a:avLst/>
            </a:prstGeom>
            <a:noFill/>
            <a:ln w="33775" cap="flat" cmpd="sng">
              <a:solidFill>
                <a:srgbClr val="FFFFFF"/>
              </a:solidFill>
              <a:prstDash val="solid"/>
              <a:round/>
              <a:headEnd type="none" w="sm" len="sm"/>
              <a:tailEnd type="none" w="sm" len="sm"/>
            </a:ln>
          </p:spPr>
        </p:cxnSp>
        <p:cxnSp>
          <p:nvCxnSpPr>
            <p:cNvPr id="127" name="Google Shape;127;p10"/>
            <p:cNvCxnSpPr/>
            <p:nvPr/>
          </p:nvCxnSpPr>
          <p:spPr>
            <a:xfrm>
              <a:off x="0" y="385272"/>
              <a:ext cx="431400" cy="0"/>
            </a:xfrm>
            <a:prstGeom prst="straightConnector1">
              <a:avLst/>
            </a:prstGeom>
            <a:noFill/>
            <a:ln w="33775" cap="flat" cmpd="sng">
              <a:solidFill>
                <a:srgbClr val="FFFFFF"/>
              </a:solidFill>
              <a:prstDash val="solid"/>
              <a:round/>
              <a:headEnd type="none" w="sm" len="sm"/>
              <a:tailEnd type="none" w="sm" len="sm"/>
            </a:ln>
          </p:spPr>
        </p:cxnSp>
      </p:grpSp>
      <p:cxnSp>
        <p:nvCxnSpPr>
          <p:cNvPr id="128" name="Google Shape;128;p10"/>
          <p:cNvCxnSpPr/>
          <p:nvPr/>
        </p:nvCxnSpPr>
        <p:spPr>
          <a:xfrm>
            <a:off x="13080271" y="1028700"/>
            <a:ext cx="755700" cy="0"/>
          </a:xfrm>
          <a:prstGeom prst="straightConnector1">
            <a:avLst/>
          </a:prstGeom>
          <a:noFill/>
          <a:ln w="28575" cap="flat" cmpd="sng">
            <a:solidFill>
              <a:srgbClr val="FFFFFF">
                <a:alpha val="69800"/>
              </a:srgbClr>
            </a:solidFill>
            <a:prstDash val="solid"/>
            <a:round/>
            <a:headEnd type="none" w="sm" len="sm"/>
            <a:tailEnd type="none" w="sm" len="sm"/>
          </a:ln>
        </p:spPr>
      </p:cxnSp>
      <p:grpSp>
        <p:nvGrpSpPr>
          <p:cNvPr id="129" name="Google Shape;129;p10"/>
          <p:cNvGrpSpPr/>
          <p:nvPr/>
        </p:nvGrpSpPr>
        <p:grpSpPr>
          <a:xfrm>
            <a:off x="0" y="-125549"/>
            <a:ext cx="9287353" cy="10385080"/>
            <a:chOff x="0" y="-38100"/>
            <a:chExt cx="4816592" cy="2369400"/>
          </a:xfrm>
        </p:grpSpPr>
        <p:sp>
          <p:nvSpPr>
            <p:cNvPr id="130" name="Google Shape;130;p10"/>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31" name="Google Shape;131;p10"/>
            <p:cNvSpPr txBox="1"/>
            <p:nvPr/>
          </p:nvSpPr>
          <p:spPr>
            <a:xfrm>
              <a:off x="0" y="-38100"/>
              <a:ext cx="4816500" cy="23694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0"/>
          <p:cNvSpPr txBox="1"/>
          <p:nvPr/>
        </p:nvSpPr>
        <p:spPr>
          <a:xfrm>
            <a:off x="14781981" y="584201"/>
            <a:ext cx="7209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SERVICE</a:t>
            </a:r>
            <a:endParaRPr/>
          </a:p>
        </p:txBody>
      </p:sp>
      <p:sp>
        <p:nvSpPr>
          <p:cNvPr id="133" name="Google Shape;133;p10"/>
          <p:cNvSpPr txBox="1"/>
          <p:nvPr/>
        </p:nvSpPr>
        <p:spPr>
          <a:xfrm>
            <a:off x="16395576" y="584201"/>
            <a:ext cx="8637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CONTACT</a:t>
            </a:r>
            <a:endParaRPr/>
          </a:p>
        </p:txBody>
      </p:sp>
      <p:sp>
        <p:nvSpPr>
          <p:cNvPr id="134" name="Google Shape;134;p10"/>
          <p:cNvSpPr txBox="1"/>
          <p:nvPr/>
        </p:nvSpPr>
        <p:spPr>
          <a:xfrm>
            <a:off x="13139951" y="584201"/>
            <a:ext cx="636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ABOUT</a:t>
            </a:r>
            <a:endParaRPr/>
          </a:p>
        </p:txBody>
      </p:sp>
      <p:sp>
        <p:nvSpPr>
          <p:cNvPr id="135" name="Google Shape;135;p10"/>
          <p:cNvSpPr txBox="1"/>
          <p:nvPr/>
        </p:nvSpPr>
        <p:spPr>
          <a:xfrm>
            <a:off x="11697546" y="584201"/>
            <a:ext cx="5670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HOME</a:t>
            </a:r>
            <a:endParaRPr/>
          </a:p>
        </p:txBody>
      </p:sp>
      <p:sp>
        <p:nvSpPr>
          <p:cNvPr id="136" name="Google Shape;136;p10"/>
          <p:cNvSpPr txBox="1"/>
          <p:nvPr/>
        </p:nvSpPr>
        <p:spPr>
          <a:xfrm>
            <a:off x="1548328" y="584201"/>
            <a:ext cx="109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Open Sans"/>
                <a:ea typeface="Open Sans"/>
                <a:cs typeface="Open Sans"/>
                <a:sym typeface="Open Sans"/>
              </a:rPr>
              <a:t>YOUR LOGO</a:t>
            </a:r>
            <a:endParaRPr/>
          </a:p>
        </p:txBody>
      </p:sp>
      <p:sp>
        <p:nvSpPr>
          <p:cNvPr id="137" name="Google Shape;137;p10"/>
          <p:cNvSpPr txBox="1">
            <a:spLocks noGrp="1"/>
          </p:cNvSpPr>
          <p:nvPr>
            <p:ph type="title"/>
          </p:nvPr>
        </p:nvSpPr>
        <p:spPr>
          <a:xfrm>
            <a:off x="643450" y="4254400"/>
            <a:ext cx="95478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a:buNone/>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38" name="Google Shape;138;p10"/>
          <p:cNvSpPr>
            <a:spLocks noGrp="1"/>
          </p:cNvSpPr>
          <p:nvPr>
            <p:ph type="pic" idx="2"/>
          </p:nvPr>
        </p:nvSpPr>
        <p:spPr>
          <a:xfrm>
            <a:off x="12257313" y="3479375"/>
            <a:ext cx="5486400" cy="4114800"/>
          </a:xfrm>
          <a:prstGeom prst="rect">
            <a:avLst/>
          </a:prstGeom>
          <a:noFill/>
          <a:ln>
            <a:noFill/>
          </a:ln>
        </p:spPr>
      </p:sp>
      <p:sp>
        <p:nvSpPr>
          <p:cNvPr id="139" name="Google Shape;139;p10"/>
          <p:cNvSpPr txBox="1">
            <a:spLocks noGrp="1"/>
          </p:cNvSpPr>
          <p:nvPr>
            <p:ph type="body" idx="1"/>
          </p:nvPr>
        </p:nvSpPr>
        <p:spPr>
          <a:xfrm>
            <a:off x="2205488" y="55488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sz="2400"/>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300" y="1762550"/>
            <a:ext cx="160467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1"/>
              </a:buClr>
              <a:buSzPts val="8000"/>
              <a:buFont typeface="Montserrat"/>
              <a:buNone/>
              <a:defRPr sz="8000" i="0" u="none" strike="noStrike" cap="none">
                <a:solidFill>
                  <a:schemeClr val="lt1"/>
                </a:solidFill>
                <a:latin typeface="Montserrat"/>
                <a:ea typeface="Montserrat"/>
                <a:cs typeface="Montserrat"/>
                <a:sym typeface="Montserrat"/>
              </a:defRPr>
            </a:lvl1pPr>
            <a:lvl2pPr lvl="1">
              <a:spcBef>
                <a:spcPts val="0"/>
              </a:spcBef>
              <a:spcAft>
                <a:spcPts val="0"/>
              </a:spcAft>
              <a:buSzPts val="1400"/>
              <a:buFont typeface="Montserrat"/>
              <a:buNone/>
              <a:defRPr sz="1800">
                <a:latin typeface="Montserrat"/>
                <a:ea typeface="Montserrat"/>
                <a:cs typeface="Montserrat"/>
                <a:sym typeface="Montserrat"/>
              </a:defRPr>
            </a:lvl2pPr>
            <a:lvl3pPr lvl="2">
              <a:spcBef>
                <a:spcPts val="0"/>
              </a:spcBef>
              <a:spcAft>
                <a:spcPts val="0"/>
              </a:spcAft>
              <a:buSzPts val="1400"/>
              <a:buFont typeface="Montserrat"/>
              <a:buNone/>
              <a:defRPr sz="1800">
                <a:latin typeface="Montserrat"/>
                <a:ea typeface="Montserrat"/>
                <a:cs typeface="Montserrat"/>
                <a:sym typeface="Montserrat"/>
              </a:defRPr>
            </a:lvl3pPr>
            <a:lvl4pPr lvl="3">
              <a:spcBef>
                <a:spcPts val="0"/>
              </a:spcBef>
              <a:spcAft>
                <a:spcPts val="0"/>
              </a:spcAft>
              <a:buSzPts val="1400"/>
              <a:buFont typeface="Montserrat"/>
              <a:buNone/>
              <a:defRPr sz="1800">
                <a:latin typeface="Montserrat"/>
                <a:ea typeface="Montserrat"/>
                <a:cs typeface="Montserrat"/>
                <a:sym typeface="Montserrat"/>
              </a:defRPr>
            </a:lvl4pPr>
            <a:lvl5pPr lvl="4">
              <a:spcBef>
                <a:spcPts val="0"/>
              </a:spcBef>
              <a:spcAft>
                <a:spcPts val="0"/>
              </a:spcAft>
              <a:buSzPts val="1400"/>
              <a:buFont typeface="Montserrat"/>
              <a:buNone/>
              <a:defRPr sz="1800">
                <a:latin typeface="Montserrat"/>
                <a:ea typeface="Montserrat"/>
                <a:cs typeface="Montserrat"/>
                <a:sym typeface="Montserrat"/>
              </a:defRPr>
            </a:lvl5pPr>
            <a:lvl6pPr lvl="5">
              <a:spcBef>
                <a:spcPts val="0"/>
              </a:spcBef>
              <a:spcAft>
                <a:spcPts val="0"/>
              </a:spcAft>
              <a:buSzPts val="1400"/>
              <a:buFont typeface="Montserrat"/>
              <a:buNone/>
              <a:defRPr sz="1800">
                <a:latin typeface="Montserrat"/>
                <a:ea typeface="Montserrat"/>
                <a:cs typeface="Montserrat"/>
                <a:sym typeface="Montserrat"/>
              </a:defRPr>
            </a:lvl6pPr>
            <a:lvl7pPr lvl="6">
              <a:spcBef>
                <a:spcPts val="0"/>
              </a:spcBef>
              <a:spcAft>
                <a:spcPts val="0"/>
              </a:spcAft>
              <a:buSzPts val="1400"/>
              <a:buFont typeface="Montserrat"/>
              <a:buNone/>
              <a:defRPr sz="1800">
                <a:latin typeface="Montserrat"/>
                <a:ea typeface="Montserrat"/>
                <a:cs typeface="Montserrat"/>
                <a:sym typeface="Montserrat"/>
              </a:defRPr>
            </a:lvl7pPr>
            <a:lvl8pPr lvl="7">
              <a:spcBef>
                <a:spcPts val="0"/>
              </a:spcBef>
              <a:spcAft>
                <a:spcPts val="0"/>
              </a:spcAft>
              <a:buSzPts val="1400"/>
              <a:buFont typeface="Montserrat"/>
              <a:buNone/>
              <a:defRPr sz="1800">
                <a:latin typeface="Montserrat"/>
                <a:ea typeface="Montserrat"/>
                <a:cs typeface="Montserrat"/>
                <a:sym typeface="Montserrat"/>
              </a:defRPr>
            </a:lvl8pPr>
            <a:lvl9pPr lvl="8">
              <a:spcBef>
                <a:spcPts val="0"/>
              </a:spcBef>
              <a:spcAft>
                <a:spcPts val="0"/>
              </a:spcAft>
              <a:buSzPts val="1400"/>
              <a:buFont typeface="Montserrat"/>
              <a:buNone/>
              <a:defRPr sz="1800">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600700" y="4936500"/>
            <a:ext cx="8229600" cy="4526100"/>
          </a:xfrm>
          <a:prstGeom prst="rect">
            <a:avLst/>
          </a:prstGeom>
          <a:noFill/>
          <a:ln>
            <a:noFill/>
          </a:ln>
        </p:spPr>
        <p:txBody>
          <a:bodyPr spcFirstLastPara="1" wrap="square" lIns="91425" tIns="45700" rIns="91425" bIns="45700" anchor="t" anchorCtr="0">
            <a:normAutofit/>
          </a:bodyPr>
          <a:lstStyle>
            <a:lvl1pPr marL="457200" marR="0" lvl="0" indent="-374650" algn="l" rtl="0">
              <a:spcBef>
                <a:spcPts val="64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1pPr>
            <a:lvl2pPr marL="914400" marR="0" lvl="1" indent="-374650" algn="l" rtl="0">
              <a:spcBef>
                <a:spcPts val="56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2pPr>
            <a:lvl3pPr marL="1371600" marR="0" lvl="2" indent="-374650" algn="l" rtl="0">
              <a:spcBef>
                <a:spcPts val="48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3pPr>
            <a:lvl4pPr marL="1828800" marR="0" lvl="3"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4pPr>
            <a:lvl5pPr marL="2286000" marR="0" lvl="4"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5pPr>
            <a:lvl6pPr marL="2743200" marR="0" lvl="5"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6pPr>
            <a:lvl7pPr marL="3200400" marR="0" lvl="6"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7pPr>
            <a:lvl8pPr marL="3657600" marR="0" lvl="7"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8pPr>
            <a:lvl9pPr marL="4114800" marR="0" lvl="8" indent="-374650" algn="l" rtl="0">
              <a:spcBef>
                <a:spcPts val="400"/>
              </a:spcBef>
              <a:spcAft>
                <a:spcPts val="0"/>
              </a:spcAft>
              <a:buClr>
                <a:schemeClr val="lt1"/>
              </a:buClr>
              <a:buSzPts val="2300"/>
              <a:buFont typeface="Montserrat"/>
              <a:buChar char="•"/>
              <a:defRPr sz="230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p11"/>
          <p:cNvGrpSpPr/>
          <p:nvPr/>
        </p:nvGrpSpPr>
        <p:grpSpPr>
          <a:xfrm>
            <a:off x="0" y="-180894"/>
            <a:ext cx="10593615" cy="10467894"/>
            <a:chOff x="0" y="-47625"/>
            <a:chExt cx="4816593" cy="2756958"/>
          </a:xfrm>
        </p:grpSpPr>
        <p:sp>
          <p:nvSpPr>
            <p:cNvPr id="145" name="Google Shape;145;p1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60000"/>
              </a:srgbClr>
            </a:solidFill>
            <a:ln>
              <a:noFill/>
            </a:ln>
          </p:spPr>
        </p:sp>
        <p:sp>
          <p:nvSpPr>
            <p:cNvPr id="146" name="Google Shape;146;p11"/>
            <p:cNvSpPr txBox="1"/>
            <p:nvPr/>
          </p:nvSpPr>
          <p:spPr>
            <a:xfrm>
              <a:off x="0" y="-47625"/>
              <a:ext cx="4816593" cy="2756958"/>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1" name="Google Shape;151;p11"/>
          <p:cNvSpPr txBox="1"/>
          <p:nvPr/>
        </p:nvSpPr>
        <p:spPr>
          <a:xfrm>
            <a:off x="1028700" y="3279532"/>
            <a:ext cx="9072049"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solidFill>
                  <a:schemeClr val="bg1"/>
                </a:solidFill>
              </a:rPr>
              <a:t>Project Fahari Air</a:t>
            </a:r>
            <a:endParaRPr sz="8000" dirty="0">
              <a:solidFill>
                <a:schemeClr val="bg1"/>
              </a:solidFill>
            </a:endParaRPr>
          </a:p>
        </p:txBody>
      </p:sp>
      <p:cxnSp>
        <p:nvCxnSpPr>
          <p:cNvPr id="153" name="Google Shape;153;p11"/>
          <p:cNvCxnSpPr/>
          <p:nvPr/>
        </p:nvCxnSpPr>
        <p:spPr>
          <a:xfrm>
            <a:off x="1028700" y="5548312"/>
            <a:ext cx="3560278" cy="0"/>
          </a:xfrm>
          <a:prstGeom prst="straightConnector1">
            <a:avLst/>
          </a:prstGeom>
          <a:noFill/>
          <a:ln w="28575" cap="flat" cmpd="sng">
            <a:solidFill>
              <a:srgbClr val="FFFFFF"/>
            </a:solidFill>
            <a:prstDash val="solid"/>
            <a:round/>
            <a:headEnd type="none" w="sm" len="sm"/>
            <a:tailEnd type="none" w="sm" len="sm"/>
          </a:ln>
        </p:spPr>
      </p:cxnSp>
      <p:grpSp>
        <p:nvGrpSpPr>
          <p:cNvPr id="154" name="Google Shape;154;p11"/>
          <p:cNvGrpSpPr/>
          <p:nvPr/>
        </p:nvGrpSpPr>
        <p:grpSpPr>
          <a:xfrm>
            <a:off x="1028700" y="7209304"/>
            <a:ext cx="4376537" cy="842276"/>
            <a:chOff x="0" y="-47625"/>
            <a:chExt cx="1152668" cy="221834"/>
          </a:xfrm>
        </p:grpSpPr>
        <p:sp>
          <p:nvSpPr>
            <p:cNvPr id="155" name="Google Shape;155;p11"/>
            <p:cNvSpPr/>
            <p:nvPr/>
          </p:nvSpPr>
          <p:spPr>
            <a:xfrm>
              <a:off x="0" y="0"/>
              <a:ext cx="1152668" cy="174209"/>
            </a:xfrm>
            <a:custGeom>
              <a:avLst/>
              <a:gdLst/>
              <a:ahLst/>
              <a:cxnLst/>
              <a:rect l="l" t="t" r="r" b="b"/>
              <a:pathLst>
                <a:path w="1152668" h="174209" extrusionOk="0">
                  <a:moveTo>
                    <a:pt x="87105" y="0"/>
                  </a:moveTo>
                  <a:lnTo>
                    <a:pt x="1065564" y="0"/>
                  </a:lnTo>
                  <a:cubicBezTo>
                    <a:pt x="1088665" y="0"/>
                    <a:pt x="1110821" y="9177"/>
                    <a:pt x="1127156" y="25512"/>
                  </a:cubicBezTo>
                  <a:cubicBezTo>
                    <a:pt x="1143491" y="41848"/>
                    <a:pt x="1152668" y="64003"/>
                    <a:pt x="1152668" y="87105"/>
                  </a:cubicBezTo>
                  <a:lnTo>
                    <a:pt x="1152668" y="87105"/>
                  </a:lnTo>
                  <a:cubicBezTo>
                    <a:pt x="1152668" y="110206"/>
                    <a:pt x="1143491" y="132361"/>
                    <a:pt x="1127156" y="148697"/>
                  </a:cubicBezTo>
                  <a:cubicBezTo>
                    <a:pt x="1110821" y="165032"/>
                    <a:pt x="1088665" y="174209"/>
                    <a:pt x="1065564" y="174209"/>
                  </a:cubicBezTo>
                  <a:lnTo>
                    <a:pt x="87105" y="174209"/>
                  </a:lnTo>
                  <a:cubicBezTo>
                    <a:pt x="64003" y="174209"/>
                    <a:pt x="41848" y="165032"/>
                    <a:pt x="25512" y="148697"/>
                  </a:cubicBezTo>
                  <a:cubicBezTo>
                    <a:pt x="9177" y="132361"/>
                    <a:pt x="0" y="110206"/>
                    <a:pt x="0" y="87105"/>
                  </a:cubicBezTo>
                  <a:lnTo>
                    <a:pt x="0" y="87105"/>
                  </a:lnTo>
                  <a:cubicBezTo>
                    <a:pt x="0" y="64003"/>
                    <a:pt x="9177" y="41848"/>
                    <a:pt x="25512" y="25512"/>
                  </a:cubicBezTo>
                  <a:cubicBezTo>
                    <a:pt x="41848" y="9177"/>
                    <a:pt x="64003" y="0"/>
                    <a:pt x="87105" y="0"/>
                  </a:cubicBezTo>
                  <a:close/>
                </a:path>
              </a:pathLst>
            </a:custGeom>
            <a:solidFill>
              <a:srgbClr val="000000">
                <a:alpha val="0"/>
              </a:srgbClr>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txBox="1"/>
            <p:nvPr/>
          </p:nvSpPr>
          <p:spPr>
            <a:xfrm>
              <a:off x="0" y="-47625"/>
              <a:ext cx="1152668" cy="221834"/>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2" name="Google Shape;162;p11"/>
          <p:cNvSpPr txBox="1"/>
          <p:nvPr/>
        </p:nvSpPr>
        <p:spPr>
          <a:xfrm>
            <a:off x="1738318" y="7501462"/>
            <a:ext cx="2957299" cy="430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0" i="0" u="none" strike="noStrike" cap="none" dirty="0">
                <a:solidFill>
                  <a:srgbClr val="FFFFFF"/>
                </a:solidFill>
                <a:latin typeface="Montserrat"/>
                <a:ea typeface="Montserrat"/>
                <a:cs typeface="Montserrat"/>
                <a:sym typeface="Montserrat"/>
              </a:rPr>
              <a:t> BUSINESS PROPOSAL</a:t>
            </a:r>
            <a:endParaRPr sz="2000" dirty="0"/>
          </a:p>
        </p:txBody>
      </p:sp>
      <p:sp>
        <p:nvSpPr>
          <p:cNvPr id="163" name="Google Shape;163;p11"/>
          <p:cNvSpPr txBox="1"/>
          <p:nvPr/>
        </p:nvSpPr>
        <p:spPr>
          <a:xfrm>
            <a:off x="1028700" y="5832316"/>
            <a:ext cx="6544146" cy="68903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0" i="0" u="none" strike="noStrike" cap="none" dirty="0">
                <a:solidFill>
                  <a:srgbClr val="FFFFFF"/>
                </a:solidFill>
                <a:latin typeface="Open Sans"/>
                <a:ea typeface="Open Sans"/>
                <a:cs typeface="Open Sans"/>
                <a:sym typeface="Open Sans"/>
              </a:rPr>
              <a:t>This business </a:t>
            </a:r>
            <a:r>
              <a:rPr lang="en-US" sz="1599" dirty="0">
                <a:solidFill>
                  <a:srgbClr val="FFFFFF"/>
                </a:solidFill>
                <a:latin typeface="Open Sans"/>
                <a:ea typeface="Open Sans"/>
                <a:cs typeface="Open Sans"/>
                <a:sym typeface="Open Sans"/>
              </a:rPr>
              <a:t>proposal</a:t>
            </a:r>
            <a:r>
              <a:rPr lang="en-US" sz="1599" b="0" i="0" u="none" strike="noStrike" cap="none" dirty="0">
                <a:solidFill>
                  <a:srgbClr val="FFFFFF"/>
                </a:solidFill>
                <a:latin typeface="Open Sans"/>
                <a:ea typeface="Open Sans"/>
                <a:cs typeface="Open Sans"/>
                <a:sym typeface="Open Sans"/>
              </a:rPr>
              <a:t> is a crucial document that outlines the strategy and operations of </a:t>
            </a:r>
            <a:r>
              <a:rPr lang="en-US" sz="1599" dirty="0">
                <a:solidFill>
                  <a:srgbClr val="FFFFFF"/>
                </a:solidFill>
                <a:latin typeface="Open Sans"/>
                <a:ea typeface="Open Sans"/>
                <a:cs typeface="Open Sans"/>
                <a:sym typeface="Open Sans"/>
              </a:rPr>
              <a:t>the Project Fahari Air</a:t>
            </a:r>
            <a:r>
              <a:rPr lang="en-US" sz="1599" b="0" i="0" u="none" strike="noStrike" cap="none" dirty="0">
                <a:solidFill>
                  <a:srgbClr val="FFFFFF"/>
                </a:solidFill>
                <a:latin typeface="Open Sans"/>
                <a:ea typeface="Open Sans"/>
                <a:cs typeface="Open Sans"/>
                <a:sym typeface="Open Sans"/>
              </a:rPr>
              <a:t>. </a:t>
            </a:r>
            <a:endParaRPr dirty="0"/>
          </a:p>
        </p:txBody>
      </p:sp>
      <p:pic>
        <p:nvPicPr>
          <p:cNvPr id="164" name="Google Shape;164;p11"/>
          <p:cNvPicPr preferRelativeResize="0"/>
          <p:nvPr/>
        </p:nvPicPr>
        <p:blipFill>
          <a:blip r:embed="rId3">
            <a:alphaModFix/>
          </a:blip>
          <a:stretch>
            <a:fillRect/>
          </a:stretch>
        </p:blipFill>
        <p:spPr>
          <a:xfrm>
            <a:off x="578928" y="-3330510"/>
            <a:ext cx="24494049" cy="13777885"/>
          </a:xfrm>
          <a:prstGeom prst="rect">
            <a:avLst/>
          </a:prstGeom>
          <a:noFill/>
          <a:ln>
            <a:noFill/>
          </a:ln>
        </p:spPr>
      </p:pic>
      <p:pic>
        <p:nvPicPr>
          <p:cNvPr id="165" name="Google Shape;165;p11"/>
          <p:cNvPicPr preferRelativeResize="0"/>
          <p:nvPr/>
        </p:nvPicPr>
        <p:blipFill>
          <a:blip r:embed="rId4">
            <a:alphaModFix/>
          </a:blip>
          <a:stretch>
            <a:fillRect/>
          </a:stretch>
        </p:blipFill>
        <p:spPr>
          <a:xfrm>
            <a:off x="11930153" y="5308042"/>
            <a:ext cx="7267746" cy="416417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243"/>
        <p:cNvGrpSpPr/>
        <p:nvPr/>
      </p:nvGrpSpPr>
      <p:grpSpPr>
        <a:xfrm>
          <a:off x="0" y="0"/>
          <a:ext cx="0" cy="0"/>
          <a:chOff x="0" y="0"/>
          <a:chExt cx="0" cy="0"/>
        </a:xfrm>
      </p:grpSpPr>
      <p:grpSp>
        <p:nvGrpSpPr>
          <p:cNvPr id="249" name="Google Shape;249;p15"/>
          <p:cNvGrpSpPr/>
          <p:nvPr/>
        </p:nvGrpSpPr>
        <p:grpSpPr>
          <a:xfrm>
            <a:off x="0" y="1254911"/>
            <a:ext cx="18288000" cy="9032089"/>
            <a:chOff x="0" y="-47625"/>
            <a:chExt cx="4816593" cy="2378822"/>
          </a:xfrm>
        </p:grpSpPr>
        <p:sp>
          <p:nvSpPr>
            <p:cNvPr id="250" name="Google Shape;250;p15"/>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251" name="Google Shape;251;p15"/>
            <p:cNvSpPr txBox="1"/>
            <p:nvPr/>
          </p:nvSpPr>
          <p:spPr>
            <a:xfrm>
              <a:off x="0" y="-47625"/>
              <a:ext cx="4816593" cy="2378822"/>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52" name="Google Shape;252;p15"/>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sp>
        <p:nvSpPr>
          <p:cNvPr id="259" name="Google Shape;259;p15"/>
          <p:cNvSpPr txBox="1"/>
          <p:nvPr/>
        </p:nvSpPr>
        <p:spPr>
          <a:xfrm>
            <a:off x="1548328" y="1923081"/>
            <a:ext cx="8398037" cy="12187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600" b="1" dirty="0">
                <a:solidFill>
                  <a:srgbClr val="FFFFFF"/>
                </a:solidFill>
                <a:latin typeface="Montserrat"/>
                <a:sym typeface="Montserrat"/>
              </a:rPr>
              <a:t>Recommendation</a:t>
            </a:r>
            <a:endParaRPr sz="6600" dirty="0"/>
          </a:p>
        </p:txBody>
      </p:sp>
      <p:pic>
        <p:nvPicPr>
          <p:cNvPr id="264" name="Google Shape;264;p15"/>
          <p:cNvPicPr preferRelativeResize="0"/>
          <p:nvPr/>
        </p:nvPicPr>
        <p:blipFill>
          <a:blip r:embed="rId3">
            <a:alphaModFix/>
          </a:blip>
          <a:stretch>
            <a:fillRect/>
          </a:stretch>
        </p:blipFill>
        <p:spPr>
          <a:xfrm>
            <a:off x="-5990710" y="5921952"/>
            <a:ext cx="8527901" cy="4883933"/>
          </a:xfrm>
          <a:prstGeom prst="rect">
            <a:avLst/>
          </a:prstGeom>
          <a:noFill/>
          <a:ln>
            <a:noFill/>
          </a:ln>
        </p:spPr>
      </p:pic>
      <p:pic>
        <p:nvPicPr>
          <p:cNvPr id="266" name="Google Shape;266;p15"/>
          <p:cNvPicPr preferRelativeResize="0"/>
          <p:nvPr/>
        </p:nvPicPr>
        <p:blipFill rotWithShape="1">
          <a:blip r:embed="rId4">
            <a:alphaModFix/>
          </a:blip>
          <a:srcRect l="-2200" r="2199"/>
          <a:stretch/>
        </p:blipFill>
        <p:spPr>
          <a:xfrm>
            <a:off x="10358450" y="-1584236"/>
            <a:ext cx="10157915" cy="5820700"/>
          </a:xfrm>
          <a:prstGeom prst="rect">
            <a:avLst/>
          </a:prstGeom>
          <a:noFill/>
          <a:ln>
            <a:noFill/>
          </a:ln>
        </p:spPr>
      </p:pic>
      <p:pic>
        <p:nvPicPr>
          <p:cNvPr id="4" name="Picture 3">
            <a:extLst>
              <a:ext uri="{FF2B5EF4-FFF2-40B4-BE49-F238E27FC236}">
                <a16:creationId xmlns:a16="http://schemas.microsoft.com/office/drawing/2014/main" id="{D8235EAC-A106-451B-9694-3699F0B8E958}"/>
              </a:ext>
            </a:extLst>
          </p:cNvPr>
          <p:cNvPicPr>
            <a:picLocks noChangeAspect="1"/>
          </p:cNvPicPr>
          <p:nvPr/>
        </p:nvPicPr>
        <p:blipFill>
          <a:blip r:embed="rId5"/>
          <a:stretch>
            <a:fillRect/>
          </a:stretch>
        </p:blipFill>
        <p:spPr>
          <a:xfrm>
            <a:off x="1548328" y="3139059"/>
            <a:ext cx="9827829" cy="5712204"/>
          </a:xfrm>
          <a:prstGeom prst="rect">
            <a:avLst/>
          </a:prstGeom>
        </p:spPr>
      </p:pic>
      <p:sp>
        <p:nvSpPr>
          <p:cNvPr id="5" name="TextBox 4">
            <a:extLst>
              <a:ext uri="{FF2B5EF4-FFF2-40B4-BE49-F238E27FC236}">
                <a16:creationId xmlns:a16="http://schemas.microsoft.com/office/drawing/2014/main" id="{E12255A4-F13E-4C54-953C-D4C1EFD25CEA}"/>
              </a:ext>
            </a:extLst>
          </p:cNvPr>
          <p:cNvSpPr txBox="1"/>
          <p:nvPr/>
        </p:nvSpPr>
        <p:spPr>
          <a:xfrm>
            <a:off x="12072730" y="4956313"/>
            <a:ext cx="4666942" cy="3108543"/>
          </a:xfrm>
          <a:prstGeom prst="rect">
            <a:avLst/>
          </a:prstGeom>
          <a:noFill/>
        </p:spPr>
        <p:txBody>
          <a:bodyPr wrap="square" rtlCol="0">
            <a:spAutoFit/>
          </a:bodyPr>
          <a:lstStyle/>
          <a:p>
            <a:r>
              <a:rPr lang="en-US" sz="2800" dirty="0">
                <a:solidFill>
                  <a:schemeClr val="bg1"/>
                </a:solidFill>
              </a:rPr>
              <a:t>The whole United States presents a viable option for destination for flights therefore  with this new venture the business can be rest assured of ready market.</a:t>
            </a:r>
          </a:p>
        </p:txBody>
      </p:sp>
    </p:spTree>
    <p:extLst>
      <p:ext uri="{BB962C8B-B14F-4D97-AF65-F5344CB8AC3E}">
        <p14:creationId xmlns:p14="http://schemas.microsoft.com/office/powerpoint/2010/main" val="33906639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6793"/>
        </a:solidFill>
        <a:effectLst/>
      </p:bgPr>
    </p:bg>
    <p:spTree>
      <p:nvGrpSpPr>
        <p:cNvPr id="1" name="Shape 170"/>
        <p:cNvGrpSpPr/>
        <p:nvPr/>
      </p:nvGrpSpPr>
      <p:grpSpPr>
        <a:xfrm>
          <a:off x="0" y="0"/>
          <a:ext cx="0" cy="0"/>
          <a:chOff x="0" y="0"/>
          <a:chExt cx="0" cy="0"/>
        </a:xfrm>
      </p:grpSpPr>
      <p:grpSp>
        <p:nvGrpSpPr>
          <p:cNvPr id="171" name="Google Shape;171;p12"/>
          <p:cNvGrpSpPr/>
          <p:nvPr/>
        </p:nvGrpSpPr>
        <p:grpSpPr>
          <a:xfrm>
            <a:off x="0" y="1336797"/>
            <a:ext cx="18288000" cy="9032089"/>
            <a:chOff x="0" y="-47625"/>
            <a:chExt cx="4816593" cy="2378822"/>
          </a:xfrm>
        </p:grpSpPr>
        <p:sp>
          <p:nvSpPr>
            <p:cNvPr id="172" name="Google Shape;172;p12"/>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173" name="Google Shape;173;p12"/>
            <p:cNvSpPr txBox="1"/>
            <p:nvPr/>
          </p:nvSpPr>
          <p:spPr>
            <a:xfrm>
              <a:off x="0" y="-47625"/>
              <a:ext cx="4816593" cy="2378822"/>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78" name="Google Shape;178;p12"/>
          <p:cNvCxnSpPr>
            <a:cxnSpLocks/>
          </p:cNvCxnSpPr>
          <p:nvPr/>
        </p:nvCxnSpPr>
        <p:spPr>
          <a:xfrm>
            <a:off x="11603077" y="887413"/>
            <a:ext cx="0" cy="0"/>
          </a:xfrm>
          <a:prstGeom prst="straightConnector1">
            <a:avLst/>
          </a:prstGeom>
          <a:noFill/>
          <a:ln w="28575" cap="flat" cmpd="sng">
            <a:solidFill>
              <a:srgbClr val="FFFFFF">
                <a:alpha val="69803"/>
              </a:srgbClr>
            </a:solidFill>
            <a:prstDash val="solid"/>
            <a:round/>
            <a:headEnd type="none" w="sm" len="sm"/>
            <a:tailEnd type="none" w="sm" len="sm"/>
          </a:ln>
        </p:spPr>
      </p:cxnSp>
      <p:sp>
        <p:nvSpPr>
          <p:cNvPr id="179" name="Google Shape;179;p12"/>
          <p:cNvSpPr txBox="1"/>
          <p:nvPr/>
        </p:nvSpPr>
        <p:spPr>
          <a:xfrm>
            <a:off x="1028700" y="2226400"/>
            <a:ext cx="13753281"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TABLE OF CONTENTS</a:t>
            </a:r>
            <a:endParaRPr/>
          </a:p>
        </p:txBody>
      </p:sp>
      <p:sp>
        <p:nvSpPr>
          <p:cNvPr id="180" name="Google Shape;180;p12"/>
          <p:cNvSpPr txBox="1"/>
          <p:nvPr/>
        </p:nvSpPr>
        <p:spPr>
          <a:xfrm>
            <a:off x="1548328" y="4482936"/>
            <a:ext cx="1930813" cy="15049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999" b="1" i="0" u="none" strike="noStrike" cap="none">
                <a:solidFill>
                  <a:srgbClr val="FFFFFF"/>
                </a:solidFill>
                <a:latin typeface="Montserrat"/>
                <a:ea typeface="Montserrat"/>
                <a:cs typeface="Montserrat"/>
                <a:sym typeface="Montserrat"/>
              </a:rPr>
              <a:t>01.</a:t>
            </a:r>
            <a:endParaRPr/>
          </a:p>
        </p:txBody>
      </p:sp>
      <p:sp>
        <p:nvSpPr>
          <p:cNvPr id="181" name="Google Shape;181;p12"/>
          <p:cNvSpPr txBox="1"/>
          <p:nvPr/>
        </p:nvSpPr>
        <p:spPr>
          <a:xfrm>
            <a:off x="7520096" y="4482936"/>
            <a:ext cx="2078610" cy="15049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999" b="1" i="0" u="none" strike="noStrike" cap="none">
                <a:solidFill>
                  <a:srgbClr val="FFFFFF"/>
                </a:solidFill>
                <a:latin typeface="Montserrat"/>
                <a:ea typeface="Montserrat"/>
                <a:cs typeface="Montserrat"/>
                <a:sym typeface="Montserrat"/>
              </a:rPr>
              <a:t>02.</a:t>
            </a:r>
            <a:endParaRPr/>
          </a:p>
        </p:txBody>
      </p:sp>
      <p:sp>
        <p:nvSpPr>
          <p:cNvPr id="182" name="Google Shape;182;p12"/>
          <p:cNvSpPr txBox="1"/>
          <p:nvPr/>
        </p:nvSpPr>
        <p:spPr>
          <a:xfrm>
            <a:off x="12703372" y="4482936"/>
            <a:ext cx="2078610" cy="15049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999" b="1" i="0" u="none" strike="noStrike" cap="none">
                <a:solidFill>
                  <a:srgbClr val="FFFFFF"/>
                </a:solidFill>
                <a:latin typeface="Montserrat"/>
                <a:ea typeface="Montserrat"/>
                <a:cs typeface="Montserrat"/>
                <a:sym typeface="Montserrat"/>
              </a:rPr>
              <a:t>03.</a:t>
            </a:r>
            <a:endParaRPr/>
          </a:p>
        </p:txBody>
      </p:sp>
      <p:sp>
        <p:nvSpPr>
          <p:cNvPr id="188" name="Google Shape;188;p12"/>
          <p:cNvSpPr txBox="1"/>
          <p:nvPr/>
        </p:nvSpPr>
        <p:spPr>
          <a:xfrm>
            <a:off x="6906364" y="7015697"/>
            <a:ext cx="3306074" cy="5539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dirty="0">
                <a:solidFill>
                  <a:srgbClr val="FFFFFF"/>
                </a:solidFill>
                <a:latin typeface="Montserrat"/>
                <a:sym typeface="Montserrat"/>
              </a:rPr>
              <a:t>FINDINGS</a:t>
            </a:r>
            <a:endParaRPr dirty="0"/>
          </a:p>
        </p:txBody>
      </p:sp>
      <p:sp>
        <p:nvSpPr>
          <p:cNvPr id="189" name="Google Shape;189;p12"/>
          <p:cNvSpPr txBox="1"/>
          <p:nvPr/>
        </p:nvSpPr>
        <p:spPr>
          <a:xfrm>
            <a:off x="6906364" y="7815883"/>
            <a:ext cx="3306074" cy="516873"/>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FFFFFF"/>
                </a:solidFill>
                <a:latin typeface="Open Sans"/>
                <a:ea typeface="Open Sans"/>
                <a:cs typeface="Open Sans"/>
                <a:sym typeface="Open Sans"/>
              </a:rPr>
              <a:t> </a:t>
            </a:r>
            <a:endParaRPr dirty="0"/>
          </a:p>
        </p:txBody>
      </p:sp>
      <p:sp>
        <p:nvSpPr>
          <p:cNvPr id="190" name="Google Shape;190;p12"/>
          <p:cNvSpPr txBox="1"/>
          <p:nvPr/>
        </p:nvSpPr>
        <p:spPr>
          <a:xfrm>
            <a:off x="1028700" y="7015697"/>
            <a:ext cx="3306074" cy="457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i="0" u="none" strike="noStrike" cap="none">
                <a:solidFill>
                  <a:srgbClr val="FFFFFF"/>
                </a:solidFill>
                <a:latin typeface="Montserrat"/>
                <a:ea typeface="Montserrat"/>
                <a:cs typeface="Montserrat"/>
                <a:sym typeface="Montserrat"/>
              </a:rPr>
              <a:t>INTRODUCTION</a:t>
            </a:r>
            <a:endParaRPr/>
          </a:p>
        </p:txBody>
      </p:sp>
      <p:sp>
        <p:nvSpPr>
          <p:cNvPr id="191" name="Google Shape;191;p12"/>
          <p:cNvSpPr txBox="1"/>
          <p:nvPr/>
        </p:nvSpPr>
        <p:spPr>
          <a:xfrm>
            <a:off x="1028700" y="7815883"/>
            <a:ext cx="3306074" cy="815341"/>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FFFFFF"/>
                </a:solidFill>
                <a:latin typeface="Open Sans"/>
                <a:ea typeface="Open Sans"/>
                <a:cs typeface="Open Sans"/>
                <a:sym typeface="Open Sans"/>
              </a:rPr>
              <a:t>Elaborate on what you want to discuss. </a:t>
            </a:r>
            <a:endParaRPr dirty="0"/>
          </a:p>
        </p:txBody>
      </p:sp>
      <p:sp>
        <p:nvSpPr>
          <p:cNvPr id="192" name="Google Shape;192;p12"/>
          <p:cNvSpPr txBox="1"/>
          <p:nvPr/>
        </p:nvSpPr>
        <p:spPr>
          <a:xfrm>
            <a:off x="12539827" y="7015697"/>
            <a:ext cx="3794478"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dirty="0">
                <a:solidFill>
                  <a:srgbClr val="FFFFFF"/>
                </a:solidFill>
                <a:latin typeface="Montserrat"/>
                <a:sym typeface="Montserrat"/>
              </a:rPr>
              <a:t>RECOMENDATIONS</a:t>
            </a:r>
            <a:endParaRPr sz="2800" dirty="0"/>
          </a:p>
        </p:txBody>
      </p:sp>
      <p:cxnSp>
        <p:nvCxnSpPr>
          <p:cNvPr id="194" name="Google Shape;194;p12"/>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pic>
        <p:nvPicPr>
          <p:cNvPr id="195" name="Google Shape;195;p12"/>
          <p:cNvPicPr preferRelativeResize="0"/>
          <p:nvPr/>
        </p:nvPicPr>
        <p:blipFill>
          <a:blip r:embed="rId3">
            <a:alphaModFix/>
          </a:blip>
          <a:stretch>
            <a:fillRect/>
          </a:stretch>
        </p:blipFill>
        <p:spPr>
          <a:xfrm>
            <a:off x="11745698" y="576836"/>
            <a:ext cx="8090626" cy="4635651"/>
          </a:xfrm>
          <a:prstGeom prst="rect">
            <a:avLst/>
          </a:prstGeom>
          <a:noFill/>
          <a:ln>
            <a:noFill/>
          </a:ln>
        </p:spPr>
      </p:pic>
      <p:sp>
        <p:nvSpPr>
          <p:cNvPr id="3" name="TextBox 2">
            <a:extLst>
              <a:ext uri="{FF2B5EF4-FFF2-40B4-BE49-F238E27FC236}">
                <a16:creationId xmlns:a16="http://schemas.microsoft.com/office/drawing/2014/main" id="{2E10E255-0403-485B-BFCE-2F5464195353}"/>
              </a:ext>
            </a:extLst>
          </p:cNvPr>
          <p:cNvSpPr txBox="1"/>
          <p:nvPr/>
        </p:nvSpPr>
        <p:spPr>
          <a:xfrm>
            <a:off x="6652591" y="7911550"/>
            <a:ext cx="5093107" cy="1076320"/>
          </a:xfrm>
          <a:prstGeom prst="rect">
            <a:avLst/>
          </a:prstGeom>
          <a:noFill/>
        </p:spPr>
        <p:txBody>
          <a:bodyPr wrap="square" rtlCol="0">
            <a:spAutoFit/>
          </a:bodyPr>
          <a:lstStyle/>
          <a:p>
            <a:pPr>
              <a:lnSpc>
                <a:spcPct val="140016"/>
              </a:lnSpc>
            </a:pPr>
            <a:r>
              <a:rPr lang="en-US" sz="2399" dirty="0">
                <a:solidFill>
                  <a:srgbClr val="FFFFFF"/>
                </a:solidFill>
                <a:latin typeface="Open Sans"/>
                <a:ea typeface="Open Sans"/>
                <a:cs typeface="Open Sans"/>
              </a:rPr>
              <a:t>Qualitative representation of the Analysis.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199"/>
        <p:cNvGrpSpPr/>
        <p:nvPr/>
      </p:nvGrpSpPr>
      <p:grpSpPr>
        <a:xfrm>
          <a:off x="0" y="0"/>
          <a:ext cx="0" cy="0"/>
          <a:chOff x="0" y="0"/>
          <a:chExt cx="0" cy="0"/>
        </a:xfrm>
      </p:grpSpPr>
      <p:grpSp>
        <p:nvGrpSpPr>
          <p:cNvPr id="200" name="Google Shape;200;p13"/>
          <p:cNvGrpSpPr/>
          <p:nvPr/>
        </p:nvGrpSpPr>
        <p:grpSpPr>
          <a:xfrm>
            <a:off x="0" y="-180826"/>
            <a:ext cx="11119757" cy="10493209"/>
            <a:chOff x="0" y="-47625"/>
            <a:chExt cx="2928660" cy="2763644"/>
          </a:xfrm>
        </p:grpSpPr>
        <p:sp>
          <p:nvSpPr>
            <p:cNvPr id="201" name="Google Shape;201;p13"/>
            <p:cNvSpPr/>
            <p:nvPr/>
          </p:nvSpPr>
          <p:spPr>
            <a:xfrm>
              <a:off x="0" y="0"/>
              <a:ext cx="2928660" cy="2716019"/>
            </a:xfrm>
            <a:custGeom>
              <a:avLst/>
              <a:gdLst/>
              <a:ahLst/>
              <a:cxnLst/>
              <a:rect l="l" t="t" r="r" b="b"/>
              <a:pathLst>
                <a:path w="2928660" h="2716019" extrusionOk="0">
                  <a:moveTo>
                    <a:pt x="0" y="0"/>
                  </a:moveTo>
                  <a:lnTo>
                    <a:pt x="2928660" y="0"/>
                  </a:lnTo>
                  <a:lnTo>
                    <a:pt x="2928660" y="2716019"/>
                  </a:lnTo>
                  <a:lnTo>
                    <a:pt x="0" y="2716019"/>
                  </a:lnTo>
                  <a:close/>
                </a:path>
              </a:pathLst>
            </a:custGeom>
            <a:solidFill>
              <a:srgbClr val="000000">
                <a:alpha val="60000"/>
              </a:srgbClr>
            </a:solidFill>
            <a:ln>
              <a:noFill/>
            </a:ln>
          </p:spPr>
        </p:sp>
        <p:sp>
          <p:nvSpPr>
            <p:cNvPr id="202" name="Google Shape;202;p13"/>
            <p:cNvSpPr txBox="1"/>
            <p:nvPr/>
          </p:nvSpPr>
          <p:spPr>
            <a:xfrm>
              <a:off x="0" y="-47625"/>
              <a:ext cx="2928660" cy="2763644"/>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3" name="Google Shape;213;p13"/>
          <p:cNvSpPr txBox="1"/>
          <p:nvPr/>
        </p:nvSpPr>
        <p:spPr>
          <a:xfrm>
            <a:off x="1028700" y="2226400"/>
            <a:ext cx="8559291"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rgbClr val="FFFFFF"/>
                </a:solidFill>
                <a:latin typeface="Montserrat"/>
                <a:ea typeface="Montserrat"/>
                <a:cs typeface="Montserrat"/>
                <a:sym typeface="Montserrat"/>
              </a:rPr>
              <a:t>INTRODUCTION</a:t>
            </a:r>
            <a:endParaRPr dirty="0"/>
          </a:p>
        </p:txBody>
      </p:sp>
      <p:sp>
        <p:nvSpPr>
          <p:cNvPr id="214" name="Google Shape;214;p13"/>
          <p:cNvSpPr txBox="1"/>
          <p:nvPr/>
        </p:nvSpPr>
        <p:spPr>
          <a:xfrm>
            <a:off x="1028700" y="3785063"/>
            <a:ext cx="8559291" cy="5429179"/>
          </a:xfrm>
          <a:prstGeom prst="rect">
            <a:avLst/>
          </a:prstGeom>
          <a:noFill/>
          <a:ln>
            <a:noFill/>
          </a:ln>
        </p:spPr>
        <p:txBody>
          <a:bodyPr spcFirstLastPara="1" wrap="square" lIns="0" tIns="0" rIns="0" bIns="0" anchor="t" anchorCtr="0">
            <a:spAutoFit/>
          </a:bodyPr>
          <a:lstStyle/>
          <a:p>
            <a:pPr>
              <a:lnSpc>
                <a:spcPct val="140016"/>
              </a:lnSpc>
            </a:pPr>
            <a:r>
              <a:rPr lang="en-US" sz="2800" b="0" i="0" dirty="0">
                <a:solidFill>
                  <a:schemeClr val="bg1"/>
                </a:solidFill>
                <a:effectLst/>
                <a:latin typeface="-apple-system"/>
              </a:rPr>
              <a:t>Welcome to our presentation on expanding into the aviation industry. Our objective today is to identify the safest and most suitable aircraft for our new venture. Through thorough research and analysis, we aim to provide practical insights</a:t>
            </a:r>
          </a:p>
          <a:p>
            <a:pPr>
              <a:lnSpc>
                <a:spcPct val="140016"/>
              </a:lnSpc>
            </a:pPr>
            <a:r>
              <a:rPr lang="en-US" sz="2800" b="0" i="0" dirty="0">
                <a:solidFill>
                  <a:schemeClr val="bg1"/>
                </a:solidFill>
                <a:effectLst/>
                <a:latin typeface="-apple-system"/>
              </a:rPr>
              <a:t>Join us as we navigate through the complexities of the aviation industry, assess potential risks, and highlight the best options to ensure a successful and secure entry into this exciting market</a:t>
            </a:r>
            <a:r>
              <a:rPr lang="en-US" sz="2800" b="0" i="0" dirty="0">
                <a:solidFill>
                  <a:srgbClr val="111111"/>
                </a:solidFill>
                <a:effectLst/>
                <a:latin typeface="-apple-system"/>
              </a:rPr>
              <a:t>.</a:t>
            </a:r>
            <a:endParaRPr sz="2800" dirty="0"/>
          </a:p>
        </p:txBody>
      </p:sp>
      <p:cxnSp>
        <p:nvCxnSpPr>
          <p:cNvPr id="215" name="Google Shape;215;p13"/>
          <p:cNvCxnSpPr/>
          <p:nvPr/>
        </p:nvCxnSpPr>
        <p:spPr>
          <a:xfrm rot="10800000">
            <a:off x="11110232" y="-2719417"/>
            <a:ext cx="0" cy="18570737"/>
          </a:xfrm>
          <a:prstGeom prst="straightConnector1">
            <a:avLst/>
          </a:prstGeom>
          <a:noFill/>
          <a:ln w="19050" cap="flat" cmpd="sng">
            <a:solidFill>
              <a:srgbClr val="FFFFFF"/>
            </a:solidFill>
            <a:prstDash val="solid"/>
            <a:round/>
            <a:headEnd type="none" w="sm" len="sm"/>
            <a:tailEnd type="none" w="sm" len="sm"/>
          </a:ln>
        </p:spPr>
      </p:cxnSp>
      <p:pic>
        <p:nvPicPr>
          <p:cNvPr id="216" name="Google Shape;216;p13"/>
          <p:cNvPicPr preferRelativeResize="0"/>
          <p:nvPr/>
        </p:nvPicPr>
        <p:blipFill>
          <a:blip r:embed="rId3">
            <a:alphaModFix/>
          </a:blip>
          <a:stretch>
            <a:fillRect/>
          </a:stretch>
        </p:blipFill>
        <p:spPr>
          <a:xfrm>
            <a:off x="7877239" y="-2029898"/>
            <a:ext cx="15007923" cy="8595850"/>
          </a:xfrm>
          <a:prstGeom prst="rect">
            <a:avLst/>
          </a:prstGeom>
          <a:noFill/>
          <a:ln>
            <a:noFill/>
          </a:ln>
        </p:spPr>
      </p:pic>
      <p:pic>
        <p:nvPicPr>
          <p:cNvPr id="217" name="Google Shape;217;p13"/>
          <p:cNvPicPr preferRelativeResize="0"/>
          <p:nvPr/>
        </p:nvPicPr>
        <p:blipFill>
          <a:blip r:embed="rId4">
            <a:alphaModFix/>
          </a:blip>
          <a:stretch>
            <a:fillRect/>
          </a:stretch>
        </p:blipFill>
        <p:spPr>
          <a:xfrm>
            <a:off x="6080849" y="-2403830"/>
            <a:ext cx="20442573" cy="136350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221"/>
        <p:cNvGrpSpPr/>
        <p:nvPr/>
      </p:nvGrpSpPr>
      <p:grpSpPr>
        <a:xfrm>
          <a:off x="0" y="0"/>
          <a:ext cx="0" cy="0"/>
          <a:chOff x="0" y="0"/>
          <a:chExt cx="0" cy="0"/>
        </a:xfrm>
      </p:grpSpPr>
      <p:grpSp>
        <p:nvGrpSpPr>
          <p:cNvPr id="227" name="Google Shape;227;p14"/>
          <p:cNvGrpSpPr/>
          <p:nvPr/>
        </p:nvGrpSpPr>
        <p:grpSpPr>
          <a:xfrm>
            <a:off x="0" y="1281415"/>
            <a:ext cx="18288000" cy="9032089"/>
            <a:chOff x="0" y="-47625"/>
            <a:chExt cx="4816593" cy="2378822"/>
          </a:xfrm>
        </p:grpSpPr>
        <p:sp>
          <p:nvSpPr>
            <p:cNvPr id="228" name="Google Shape;228;p14"/>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229" name="Google Shape;229;p14"/>
            <p:cNvSpPr txBox="1"/>
            <p:nvPr/>
          </p:nvSpPr>
          <p:spPr>
            <a:xfrm>
              <a:off x="0" y="-47625"/>
              <a:ext cx="4816593" cy="2378822"/>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5" name="Google Shape;235;p14"/>
          <p:cNvSpPr txBox="1"/>
          <p:nvPr/>
        </p:nvSpPr>
        <p:spPr>
          <a:xfrm>
            <a:off x="1190459" y="3436075"/>
            <a:ext cx="15557326" cy="516873"/>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b="0" i="0" u="none" strike="noStrike" cap="none" dirty="0">
                <a:solidFill>
                  <a:srgbClr val="FFFFFF"/>
                </a:solidFill>
                <a:latin typeface="Open Sans"/>
                <a:ea typeface="Open Sans"/>
                <a:cs typeface="Open Sans"/>
                <a:sym typeface="Open Sans"/>
              </a:rPr>
              <a:t>I’m </a:t>
            </a:r>
            <a:r>
              <a:rPr lang="en-US" sz="2399" dirty="0">
                <a:solidFill>
                  <a:srgbClr val="FFFFFF"/>
                </a:solidFill>
                <a:latin typeface="Open Sans"/>
                <a:ea typeface="Open Sans"/>
                <a:cs typeface="Open Sans"/>
                <a:sym typeface="Open Sans"/>
              </a:rPr>
              <a:t>Spencer</a:t>
            </a:r>
            <a:r>
              <a:rPr lang="en-US" sz="2399" b="0" i="0" u="none" strike="noStrike" cap="none" dirty="0">
                <a:solidFill>
                  <a:srgbClr val="FFFFFF"/>
                </a:solidFill>
                <a:latin typeface="Open Sans"/>
                <a:ea typeface="Open Sans"/>
                <a:cs typeface="Open Sans"/>
                <a:sym typeface="Open Sans"/>
              </a:rPr>
              <a:t>, and I'll be sharing with you my beautiful ideas.</a:t>
            </a:r>
            <a:endParaRPr dirty="0"/>
          </a:p>
        </p:txBody>
      </p:sp>
      <p:sp>
        <p:nvSpPr>
          <p:cNvPr id="236" name="Google Shape;236;p14"/>
          <p:cNvSpPr txBox="1"/>
          <p:nvPr/>
        </p:nvSpPr>
        <p:spPr>
          <a:xfrm>
            <a:off x="1028700" y="2226400"/>
            <a:ext cx="16230600"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rgbClr val="FFFFFF"/>
                </a:solidFill>
                <a:latin typeface="Montserrat"/>
                <a:ea typeface="Montserrat"/>
                <a:cs typeface="Montserrat"/>
                <a:sym typeface="Montserrat"/>
              </a:rPr>
              <a:t>WELCOME TO PRESENTATION</a:t>
            </a:r>
            <a:endParaRPr dirty="0"/>
          </a:p>
        </p:txBody>
      </p:sp>
      <p:cxnSp>
        <p:nvCxnSpPr>
          <p:cNvPr id="237" name="Google Shape;237;p14"/>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pic>
        <p:nvPicPr>
          <p:cNvPr id="238" name="Google Shape;238;p14"/>
          <p:cNvPicPr preferRelativeResize="0"/>
          <p:nvPr/>
        </p:nvPicPr>
        <p:blipFill>
          <a:blip r:embed="rId3">
            <a:alphaModFix/>
          </a:blip>
          <a:stretch>
            <a:fillRect/>
          </a:stretch>
        </p:blipFill>
        <p:spPr>
          <a:xfrm>
            <a:off x="699938" y="4784575"/>
            <a:ext cx="16888248" cy="462612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322"/>
        <p:cNvGrpSpPr/>
        <p:nvPr/>
      </p:nvGrpSpPr>
      <p:grpSpPr>
        <a:xfrm>
          <a:off x="0" y="0"/>
          <a:ext cx="0" cy="0"/>
          <a:chOff x="0" y="0"/>
          <a:chExt cx="0" cy="0"/>
        </a:xfrm>
      </p:grpSpPr>
      <p:sp>
        <p:nvSpPr>
          <p:cNvPr id="328" name="Google Shape;328;p18"/>
          <p:cNvSpPr txBox="1"/>
          <p:nvPr/>
        </p:nvSpPr>
        <p:spPr>
          <a:xfrm>
            <a:off x="1548328" y="1801802"/>
            <a:ext cx="8398037"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OUR PROJECTS</a:t>
            </a:r>
            <a:endParaRPr/>
          </a:p>
        </p:txBody>
      </p:sp>
      <p:grpSp>
        <p:nvGrpSpPr>
          <p:cNvPr id="329" name="Google Shape;329;p18"/>
          <p:cNvGrpSpPr/>
          <p:nvPr/>
        </p:nvGrpSpPr>
        <p:grpSpPr>
          <a:xfrm>
            <a:off x="0" y="1504086"/>
            <a:ext cx="18288000" cy="8851263"/>
            <a:chOff x="0" y="0"/>
            <a:chExt cx="4816593" cy="2331197"/>
          </a:xfrm>
        </p:grpSpPr>
        <p:sp>
          <p:nvSpPr>
            <p:cNvPr id="330" name="Google Shape;330;p1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331" name="Google Shape;331;p18"/>
            <p:cNvSpPr txBox="1"/>
            <p:nvPr/>
          </p:nvSpPr>
          <p:spPr>
            <a:xfrm>
              <a:off x="0" y="0"/>
              <a:ext cx="4816593" cy="2331197"/>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2" name="Google Shape;332;p18"/>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grpSp>
        <p:nvGrpSpPr>
          <p:cNvPr id="333" name="Google Shape;333;p18"/>
          <p:cNvGrpSpPr/>
          <p:nvPr/>
        </p:nvGrpSpPr>
        <p:grpSpPr>
          <a:xfrm>
            <a:off x="1548328" y="4397044"/>
            <a:ext cx="1194059" cy="1608915"/>
            <a:chOff x="0" y="-28575"/>
            <a:chExt cx="314485" cy="423747"/>
          </a:xfrm>
        </p:grpSpPr>
        <p:sp>
          <p:nvSpPr>
            <p:cNvPr id="334" name="Google Shape;334;p18"/>
            <p:cNvSpPr/>
            <p:nvPr/>
          </p:nvSpPr>
          <p:spPr>
            <a:xfrm>
              <a:off x="0" y="0"/>
              <a:ext cx="314485" cy="395172"/>
            </a:xfrm>
            <a:custGeom>
              <a:avLst/>
              <a:gdLst/>
              <a:ahLst/>
              <a:cxnLst/>
              <a:rect l="l" t="t" r="r" b="b"/>
              <a:pathLst>
                <a:path w="314485" h="395172" extrusionOk="0">
                  <a:moveTo>
                    <a:pt x="0" y="0"/>
                  </a:moveTo>
                  <a:lnTo>
                    <a:pt x="314485" y="0"/>
                  </a:lnTo>
                  <a:lnTo>
                    <a:pt x="314485" y="395172"/>
                  </a:lnTo>
                  <a:lnTo>
                    <a:pt x="0" y="395172"/>
                  </a:lnTo>
                  <a:close/>
                </a:path>
              </a:pathLst>
            </a:custGeom>
            <a:solidFill>
              <a:srgbClr val="000000">
                <a:alpha val="0"/>
              </a:srgbClr>
            </a:solidFill>
            <a:ln w="19050" cap="sq" cmpd="sng">
              <a:solidFill>
                <a:srgbClr val="FFFFFF"/>
              </a:solidFill>
              <a:prstDash val="solid"/>
              <a:miter lim="8000"/>
              <a:headEnd type="none" w="sm" len="sm"/>
              <a:tailEnd type="none" w="sm" len="sm"/>
            </a:ln>
          </p:spPr>
        </p:sp>
        <p:sp>
          <p:nvSpPr>
            <p:cNvPr id="335" name="Google Shape;335;p18"/>
            <p:cNvSpPr txBox="1"/>
            <p:nvPr/>
          </p:nvSpPr>
          <p:spPr>
            <a:xfrm>
              <a:off x="0" y="-28575"/>
              <a:ext cx="314485" cy="423747"/>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18"/>
          <p:cNvGrpSpPr/>
          <p:nvPr/>
        </p:nvGrpSpPr>
        <p:grpSpPr>
          <a:xfrm>
            <a:off x="9946365" y="4397044"/>
            <a:ext cx="1194059" cy="1608915"/>
            <a:chOff x="0" y="-28575"/>
            <a:chExt cx="314485" cy="423747"/>
          </a:xfrm>
        </p:grpSpPr>
        <p:sp>
          <p:nvSpPr>
            <p:cNvPr id="337" name="Google Shape;337;p18"/>
            <p:cNvSpPr/>
            <p:nvPr/>
          </p:nvSpPr>
          <p:spPr>
            <a:xfrm>
              <a:off x="0" y="0"/>
              <a:ext cx="314485" cy="395172"/>
            </a:xfrm>
            <a:custGeom>
              <a:avLst/>
              <a:gdLst/>
              <a:ahLst/>
              <a:cxnLst/>
              <a:rect l="l" t="t" r="r" b="b"/>
              <a:pathLst>
                <a:path w="314485" h="395172" extrusionOk="0">
                  <a:moveTo>
                    <a:pt x="0" y="0"/>
                  </a:moveTo>
                  <a:lnTo>
                    <a:pt x="314485" y="0"/>
                  </a:lnTo>
                  <a:lnTo>
                    <a:pt x="314485" y="395172"/>
                  </a:lnTo>
                  <a:lnTo>
                    <a:pt x="0" y="395172"/>
                  </a:lnTo>
                  <a:close/>
                </a:path>
              </a:pathLst>
            </a:custGeom>
            <a:solidFill>
              <a:srgbClr val="000000">
                <a:alpha val="0"/>
              </a:srgbClr>
            </a:solidFill>
            <a:ln w="19050" cap="sq" cmpd="sng">
              <a:solidFill>
                <a:srgbClr val="FFFFFF"/>
              </a:solidFill>
              <a:prstDash val="solid"/>
              <a:miter lim="8000"/>
              <a:headEnd type="none" w="sm" len="sm"/>
              <a:tailEnd type="none" w="sm" len="sm"/>
            </a:ln>
          </p:spPr>
        </p:sp>
        <p:sp>
          <p:nvSpPr>
            <p:cNvPr id="338" name="Google Shape;338;p18"/>
            <p:cNvSpPr txBox="1"/>
            <p:nvPr/>
          </p:nvSpPr>
          <p:spPr>
            <a:xfrm>
              <a:off x="0" y="-28575"/>
              <a:ext cx="314485" cy="423747"/>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18"/>
          <p:cNvGrpSpPr/>
          <p:nvPr/>
        </p:nvGrpSpPr>
        <p:grpSpPr>
          <a:xfrm>
            <a:off x="1548328" y="7156494"/>
            <a:ext cx="1194059" cy="1608915"/>
            <a:chOff x="0" y="-28575"/>
            <a:chExt cx="314485" cy="423747"/>
          </a:xfrm>
        </p:grpSpPr>
        <p:sp>
          <p:nvSpPr>
            <p:cNvPr id="340" name="Google Shape;340;p18"/>
            <p:cNvSpPr/>
            <p:nvPr/>
          </p:nvSpPr>
          <p:spPr>
            <a:xfrm>
              <a:off x="0" y="0"/>
              <a:ext cx="314485" cy="395172"/>
            </a:xfrm>
            <a:custGeom>
              <a:avLst/>
              <a:gdLst/>
              <a:ahLst/>
              <a:cxnLst/>
              <a:rect l="l" t="t" r="r" b="b"/>
              <a:pathLst>
                <a:path w="314485" h="395172" extrusionOk="0">
                  <a:moveTo>
                    <a:pt x="0" y="0"/>
                  </a:moveTo>
                  <a:lnTo>
                    <a:pt x="314485" y="0"/>
                  </a:lnTo>
                  <a:lnTo>
                    <a:pt x="314485" y="395172"/>
                  </a:lnTo>
                  <a:lnTo>
                    <a:pt x="0" y="395172"/>
                  </a:lnTo>
                  <a:close/>
                </a:path>
              </a:pathLst>
            </a:custGeom>
            <a:solidFill>
              <a:srgbClr val="000000">
                <a:alpha val="0"/>
              </a:srgbClr>
            </a:solidFill>
            <a:ln w="19050" cap="sq" cmpd="sng">
              <a:solidFill>
                <a:srgbClr val="FFFFFF"/>
              </a:solidFill>
              <a:prstDash val="solid"/>
              <a:miter lim="8000"/>
              <a:headEnd type="none" w="sm" len="sm"/>
              <a:tailEnd type="none" w="sm" len="sm"/>
            </a:ln>
          </p:spPr>
        </p:sp>
        <p:sp>
          <p:nvSpPr>
            <p:cNvPr id="341" name="Google Shape;341;p18"/>
            <p:cNvSpPr txBox="1"/>
            <p:nvPr/>
          </p:nvSpPr>
          <p:spPr>
            <a:xfrm>
              <a:off x="0" y="-28575"/>
              <a:ext cx="314485" cy="423747"/>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18"/>
          <p:cNvGrpSpPr/>
          <p:nvPr/>
        </p:nvGrpSpPr>
        <p:grpSpPr>
          <a:xfrm>
            <a:off x="9946365" y="7156494"/>
            <a:ext cx="1194059" cy="1608915"/>
            <a:chOff x="0" y="-28575"/>
            <a:chExt cx="314485" cy="423747"/>
          </a:xfrm>
        </p:grpSpPr>
        <p:sp>
          <p:nvSpPr>
            <p:cNvPr id="343" name="Google Shape;343;p18"/>
            <p:cNvSpPr/>
            <p:nvPr/>
          </p:nvSpPr>
          <p:spPr>
            <a:xfrm>
              <a:off x="0" y="0"/>
              <a:ext cx="314485" cy="395172"/>
            </a:xfrm>
            <a:custGeom>
              <a:avLst/>
              <a:gdLst/>
              <a:ahLst/>
              <a:cxnLst/>
              <a:rect l="l" t="t" r="r" b="b"/>
              <a:pathLst>
                <a:path w="314485" h="395172" extrusionOk="0">
                  <a:moveTo>
                    <a:pt x="0" y="0"/>
                  </a:moveTo>
                  <a:lnTo>
                    <a:pt x="314485" y="0"/>
                  </a:lnTo>
                  <a:lnTo>
                    <a:pt x="314485" y="395172"/>
                  </a:lnTo>
                  <a:lnTo>
                    <a:pt x="0" y="395172"/>
                  </a:lnTo>
                  <a:close/>
                </a:path>
              </a:pathLst>
            </a:custGeom>
            <a:solidFill>
              <a:srgbClr val="000000">
                <a:alpha val="0"/>
              </a:srgbClr>
            </a:solidFill>
            <a:ln w="19050" cap="sq" cmpd="sng">
              <a:solidFill>
                <a:srgbClr val="FFFFFF"/>
              </a:solidFill>
              <a:prstDash val="solid"/>
              <a:miter lim="8000"/>
              <a:headEnd type="none" w="sm" len="sm"/>
              <a:tailEnd type="none" w="sm" len="sm"/>
            </a:ln>
          </p:spPr>
        </p:sp>
        <p:sp>
          <p:nvSpPr>
            <p:cNvPr id="344" name="Google Shape;344;p18"/>
            <p:cNvSpPr txBox="1"/>
            <p:nvPr/>
          </p:nvSpPr>
          <p:spPr>
            <a:xfrm>
              <a:off x="0" y="-28575"/>
              <a:ext cx="314485" cy="423747"/>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5" name="Google Shape;345;p18"/>
          <p:cNvSpPr/>
          <p:nvPr/>
        </p:nvSpPr>
        <p:spPr>
          <a:xfrm>
            <a:off x="1740660" y="4834190"/>
            <a:ext cx="809394" cy="843119"/>
          </a:xfrm>
          <a:custGeom>
            <a:avLst/>
            <a:gdLst/>
            <a:ahLst/>
            <a:cxnLst/>
            <a:rect l="l" t="t" r="r" b="b"/>
            <a:pathLst>
              <a:path w="809394" h="843119" extrusionOk="0">
                <a:moveTo>
                  <a:pt x="0" y="0"/>
                </a:moveTo>
                <a:lnTo>
                  <a:pt x="809394" y="0"/>
                </a:lnTo>
                <a:lnTo>
                  <a:pt x="809394" y="843120"/>
                </a:lnTo>
                <a:lnTo>
                  <a:pt x="0" y="843120"/>
                </a:lnTo>
                <a:lnTo>
                  <a:pt x="0" y="0"/>
                </a:lnTo>
                <a:close/>
              </a:path>
            </a:pathLst>
          </a:custGeom>
          <a:blipFill rotWithShape="1">
            <a:blip r:embed="rId3">
              <a:alphaModFix/>
            </a:blip>
            <a:stretch>
              <a:fillRect/>
            </a:stretch>
          </a:blipFill>
          <a:ln>
            <a:noFill/>
          </a:ln>
        </p:spPr>
      </p:sp>
      <p:sp>
        <p:nvSpPr>
          <p:cNvPr id="346" name="Google Shape;346;p18"/>
          <p:cNvSpPr/>
          <p:nvPr/>
        </p:nvSpPr>
        <p:spPr>
          <a:xfrm>
            <a:off x="1756533" y="7639278"/>
            <a:ext cx="777647" cy="750783"/>
          </a:xfrm>
          <a:custGeom>
            <a:avLst/>
            <a:gdLst/>
            <a:ahLst/>
            <a:cxnLst/>
            <a:rect l="l" t="t" r="r" b="b"/>
            <a:pathLst>
              <a:path w="777647" h="750783" extrusionOk="0">
                <a:moveTo>
                  <a:pt x="0" y="0"/>
                </a:moveTo>
                <a:lnTo>
                  <a:pt x="777648" y="0"/>
                </a:lnTo>
                <a:lnTo>
                  <a:pt x="777648" y="750783"/>
                </a:lnTo>
                <a:lnTo>
                  <a:pt x="0" y="750783"/>
                </a:lnTo>
                <a:lnTo>
                  <a:pt x="0" y="0"/>
                </a:lnTo>
                <a:close/>
              </a:path>
            </a:pathLst>
          </a:custGeom>
          <a:blipFill rotWithShape="1">
            <a:blip r:embed="rId4">
              <a:alphaModFix/>
            </a:blip>
            <a:stretch>
              <a:fillRect/>
            </a:stretch>
          </a:blipFill>
          <a:ln>
            <a:noFill/>
          </a:ln>
        </p:spPr>
      </p:sp>
      <p:sp>
        <p:nvSpPr>
          <p:cNvPr id="347" name="Google Shape;347;p18"/>
          <p:cNvSpPr/>
          <p:nvPr/>
        </p:nvSpPr>
        <p:spPr>
          <a:xfrm flipH="1">
            <a:off x="10124614" y="4787140"/>
            <a:ext cx="837559" cy="832991"/>
          </a:xfrm>
          <a:custGeom>
            <a:avLst/>
            <a:gdLst/>
            <a:ahLst/>
            <a:cxnLst/>
            <a:rect l="l" t="t" r="r" b="b"/>
            <a:pathLst>
              <a:path w="837559" h="832991" extrusionOk="0">
                <a:moveTo>
                  <a:pt x="837559" y="0"/>
                </a:moveTo>
                <a:lnTo>
                  <a:pt x="0" y="0"/>
                </a:lnTo>
                <a:lnTo>
                  <a:pt x="0" y="832991"/>
                </a:lnTo>
                <a:lnTo>
                  <a:pt x="837559" y="832991"/>
                </a:lnTo>
                <a:lnTo>
                  <a:pt x="837559" y="0"/>
                </a:lnTo>
                <a:close/>
              </a:path>
            </a:pathLst>
          </a:custGeom>
          <a:blipFill rotWithShape="1">
            <a:blip r:embed="rId5">
              <a:alphaModFix/>
            </a:blip>
            <a:stretch>
              <a:fillRect/>
            </a:stretch>
          </a:blipFill>
          <a:ln>
            <a:noFill/>
          </a:ln>
        </p:spPr>
      </p:sp>
      <p:sp>
        <p:nvSpPr>
          <p:cNvPr id="354" name="Google Shape;354;p18"/>
          <p:cNvSpPr txBox="1"/>
          <p:nvPr/>
        </p:nvSpPr>
        <p:spPr>
          <a:xfrm>
            <a:off x="3270398" y="4505540"/>
            <a:ext cx="3870752"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dirty="0">
                <a:solidFill>
                  <a:srgbClr val="FFFFFF"/>
                </a:solidFill>
                <a:latin typeface="Montserrat"/>
                <a:sym typeface="Montserrat"/>
              </a:rPr>
              <a:t>FLIGHT PURPOSE</a:t>
            </a:r>
            <a:endParaRPr sz="2800" dirty="0"/>
          </a:p>
        </p:txBody>
      </p:sp>
      <p:sp>
        <p:nvSpPr>
          <p:cNvPr id="355" name="Google Shape;355;p18"/>
          <p:cNvSpPr txBox="1"/>
          <p:nvPr/>
        </p:nvSpPr>
        <p:spPr>
          <a:xfrm>
            <a:off x="11664298" y="4520776"/>
            <a:ext cx="4032753"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dirty="0">
                <a:solidFill>
                  <a:srgbClr val="FFFFFF"/>
                </a:solidFill>
                <a:latin typeface="Montserrat"/>
                <a:sym typeface="Montserrat"/>
              </a:rPr>
              <a:t>ENGINE TYPE</a:t>
            </a:r>
            <a:endParaRPr sz="2800" dirty="0"/>
          </a:p>
        </p:txBody>
      </p:sp>
      <p:sp>
        <p:nvSpPr>
          <p:cNvPr id="357" name="Google Shape;357;p18"/>
          <p:cNvSpPr txBox="1"/>
          <p:nvPr/>
        </p:nvSpPr>
        <p:spPr>
          <a:xfrm>
            <a:off x="11603077" y="7300723"/>
            <a:ext cx="4032753" cy="5539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1" dirty="0">
                <a:solidFill>
                  <a:srgbClr val="FFFFFF"/>
                </a:solidFill>
                <a:latin typeface="Montserrat"/>
                <a:sym typeface="Montserrat"/>
              </a:rPr>
              <a:t>STATE</a:t>
            </a:r>
            <a:endParaRPr dirty="0"/>
          </a:p>
        </p:txBody>
      </p:sp>
      <p:sp>
        <p:nvSpPr>
          <p:cNvPr id="358" name="Google Shape;358;p18"/>
          <p:cNvSpPr txBox="1"/>
          <p:nvPr/>
        </p:nvSpPr>
        <p:spPr>
          <a:xfrm>
            <a:off x="3270397" y="5185539"/>
            <a:ext cx="4270089" cy="10337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dirty="0">
                <a:solidFill>
                  <a:srgbClr val="FFFFFF"/>
                </a:solidFill>
                <a:latin typeface="Open Sans"/>
                <a:ea typeface="Open Sans"/>
                <a:cs typeface="Open Sans"/>
                <a:sym typeface="Open Sans"/>
              </a:rPr>
              <a:t>Personal and Business were the top reasons for flights</a:t>
            </a:r>
            <a:endParaRPr dirty="0"/>
          </a:p>
        </p:txBody>
      </p:sp>
      <p:sp>
        <p:nvSpPr>
          <p:cNvPr id="359" name="Google Shape;359;p18"/>
          <p:cNvSpPr txBox="1"/>
          <p:nvPr/>
        </p:nvSpPr>
        <p:spPr>
          <a:xfrm>
            <a:off x="11664298" y="5201502"/>
            <a:ext cx="5377998" cy="1033746"/>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dirty="0">
                <a:solidFill>
                  <a:srgbClr val="FFFFFF"/>
                </a:solidFill>
                <a:latin typeface="Open Sans"/>
                <a:ea typeface="Open Sans"/>
                <a:cs typeface="Open Sans"/>
                <a:sym typeface="Open Sans"/>
              </a:rPr>
              <a:t>Turbo fan and Turbo jet Engines had the most uninjured passengers</a:t>
            </a:r>
            <a:endParaRPr dirty="0"/>
          </a:p>
        </p:txBody>
      </p:sp>
      <p:sp>
        <p:nvSpPr>
          <p:cNvPr id="360" name="Google Shape;360;p18"/>
          <p:cNvSpPr txBox="1"/>
          <p:nvPr/>
        </p:nvSpPr>
        <p:spPr>
          <a:xfrm>
            <a:off x="3270398" y="7984887"/>
            <a:ext cx="4149414" cy="10337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dirty="0">
                <a:solidFill>
                  <a:srgbClr val="FFFFFF"/>
                </a:solidFill>
                <a:latin typeface="Open Sans"/>
                <a:ea typeface="Open Sans"/>
                <a:cs typeface="Open Sans"/>
                <a:sym typeface="Open Sans"/>
              </a:rPr>
              <a:t>Landing phase of flight had the most fatalities</a:t>
            </a:r>
            <a:endParaRPr dirty="0"/>
          </a:p>
        </p:txBody>
      </p:sp>
      <p:sp>
        <p:nvSpPr>
          <p:cNvPr id="361" name="Google Shape;361;p18"/>
          <p:cNvSpPr txBox="1"/>
          <p:nvPr/>
        </p:nvSpPr>
        <p:spPr>
          <a:xfrm>
            <a:off x="11603077" y="7976571"/>
            <a:ext cx="5691010" cy="10337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dirty="0">
                <a:solidFill>
                  <a:srgbClr val="FFFFFF"/>
                </a:solidFill>
                <a:latin typeface="Open Sans"/>
                <a:ea typeface="Open Sans"/>
                <a:cs typeface="Open Sans"/>
                <a:sym typeface="Open Sans"/>
              </a:rPr>
              <a:t>California had the most fatalities where as New Hampshire had the least.</a:t>
            </a:r>
            <a:endParaRPr dirty="0"/>
          </a:p>
        </p:txBody>
      </p:sp>
      <p:sp>
        <p:nvSpPr>
          <p:cNvPr id="362" name="Google Shape;362;p18"/>
          <p:cNvSpPr txBox="1"/>
          <p:nvPr/>
        </p:nvSpPr>
        <p:spPr>
          <a:xfrm>
            <a:off x="1548328" y="1923081"/>
            <a:ext cx="9574122"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dirty="0">
                <a:solidFill>
                  <a:srgbClr val="FFFFFF"/>
                </a:solidFill>
                <a:latin typeface="Montserrat"/>
                <a:sym typeface="Montserrat"/>
              </a:rPr>
              <a:t>FINDINGS</a:t>
            </a:r>
            <a:endParaRPr dirty="0"/>
          </a:p>
        </p:txBody>
      </p:sp>
      <p:sp>
        <p:nvSpPr>
          <p:cNvPr id="2" name="TextBox 1">
            <a:extLst>
              <a:ext uri="{FF2B5EF4-FFF2-40B4-BE49-F238E27FC236}">
                <a16:creationId xmlns:a16="http://schemas.microsoft.com/office/drawing/2014/main" id="{598CB130-A526-46BA-9F68-329D67999A14}"/>
              </a:ext>
            </a:extLst>
          </p:cNvPr>
          <p:cNvSpPr txBox="1"/>
          <p:nvPr/>
        </p:nvSpPr>
        <p:spPr>
          <a:xfrm>
            <a:off x="3270398" y="7407966"/>
            <a:ext cx="3011132" cy="461665"/>
          </a:xfrm>
          <a:prstGeom prst="rect">
            <a:avLst/>
          </a:prstGeom>
          <a:noFill/>
        </p:spPr>
        <p:txBody>
          <a:bodyPr wrap="square" rtlCol="0">
            <a:spAutoFit/>
          </a:bodyPr>
          <a:lstStyle/>
          <a:p>
            <a:r>
              <a:rPr lang="en-US" sz="2400" b="1" dirty="0">
                <a:solidFill>
                  <a:schemeClr val="bg1"/>
                </a:solidFill>
              </a:rPr>
              <a:t>PHASE OF FLIGHT</a:t>
            </a:r>
          </a:p>
        </p:txBody>
      </p:sp>
      <p:pic>
        <p:nvPicPr>
          <p:cNvPr id="3" name="Picture 2">
            <a:extLst>
              <a:ext uri="{FF2B5EF4-FFF2-40B4-BE49-F238E27FC236}">
                <a16:creationId xmlns:a16="http://schemas.microsoft.com/office/drawing/2014/main" id="{D755FFBC-0C7F-4CE0-AB41-F1E04E122221}"/>
              </a:ext>
            </a:extLst>
          </p:cNvPr>
          <p:cNvPicPr>
            <a:picLocks noChangeAspect="1"/>
          </p:cNvPicPr>
          <p:nvPr/>
        </p:nvPicPr>
        <p:blipFill>
          <a:blip r:embed="rId6"/>
          <a:stretch>
            <a:fillRect/>
          </a:stretch>
        </p:blipFill>
        <p:spPr>
          <a:xfrm>
            <a:off x="10004777" y="7437955"/>
            <a:ext cx="1077232" cy="107723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322"/>
        <p:cNvGrpSpPr/>
        <p:nvPr/>
      </p:nvGrpSpPr>
      <p:grpSpPr>
        <a:xfrm>
          <a:off x="0" y="0"/>
          <a:ext cx="0" cy="0"/>
          <a:chOff x="0" y="0"/>
          <a:chExt cx="0" cy="0"/>
        </a:xfrm>
      </p:grpSpPr>
      <p:sp>
        <p:nvSpPr>
          <p:cNvPr id="328" name="Google Shape;328;p18"/>
          <p:cNvSpPr txBox="1"/>
          <p:nvPr/>
        </p:nvSpPr>
        <p:spPr>
          <a:xfrm>
            <a:off x="1548328" y="1801802"/>
            <a:ext cx="8398037"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OUR PROJECTS</a:t>
            </a:r>
            <a:endParaRPr/>
          </a:p>
        </p:txBody>
      </p:sp>
      <p:grpSp>
        <p:nvGrpSpPr>
          <p:cNvPr id="329" name="Google Shape;329;p18"/>
          <p:cNvGrpSpPr/>
          <p:nvPr/>
        </p:nvGrpSpPr>
        <p:grpSpPr>
          <a:xfrm>
            <a:off x="0" y="1504086"/>
            <a:ext cx="18288000" cy="8851263"/>
            <a:chOff x="0" y="0"/>
            <a:chExt cx="4816593" cy="2331197"/>
          </a:xfrm>
        </p:grpSpPr>
        <p:sp>
          <p:nvSpPr>
            <p:cNvPr id="330" name="Google Shape;330;p1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331" name="Google Shape;331;p18"/>
            <p:cNvSpPr txBox="1"/>
            <p:nvPr/>
          </p:nvSpPr>
          <p:spPr>
            <a:xfrm>
              <a:off x="0" y="0"/>
              <a:ext cx="4816593" cy="2331197"/>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2" name="Google Shape;332;p18"/>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pic>
        <p:nvPicPr>
          <p:cNvPr id="8" name="Picture 7">
            <a:extLst>
              <a:ext uri="{FF2B5EF4-FFF2-40B4-BE49-F238E27FC236}">
                <a16:creationId xmlns:a16="http://schemas.microsoft.com/office/drawing/2014/main" id="{0184F15A-ED26-49E4-8EFF-8F5A52F2A4E2}"/>
              </a:ext>
            </a:extLst>
          </p:cNvPr>
          <p:cNvPicPr>
            <a:picLocks noChangeAspect="1"/>
          </p:cNvPicPr>
          <p:nvPr/>
        </p:nvPicPr>
        <p:blipFill>
          <a:blip r:embed="rId3"/>
          <a:stretch>
            <a:fillRect/>
          </a:stretch>
        </p:blipFill>
        <p:spPr>
          <a:xfrm>
            <a:off x="1167537" y="1801802"/>
            <a:ext cx="15952921" cy="7937443"/>
          </a:xfrm>
          <a:prstGeom prst="rect">
            <a:avLst/>
          </a:prstGeom>
        </p:spPr>
      </p:pic>
    </p:spTree>
    <p:extLst>
      <p:ext uri="{BB962C8B-B14F-4D97-AF65-F5344CB8AC3E}">
        <p14:creationId xmlns:p14="http://schemas.microsoft.com/office/powerpoint/2010/main" val="334821114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322"/>
        <p:cNvGrpSpPr/>
        <p:nvPr/>
      </p:nvGrpSpPr>
      <p:grpSpPr>
        <a:xfrm>
          <a:off x="0" y="0"/>
          <a:ext cx="0" cy="0"/>
          <a:chOff x="0" y="0"/>
          <a:chExt cx="0" cy="0"/>
        </a:xfrm>
      </p:grpSpPr>
      <p:sp>
        <p:nvSpPr>
          <p:cNvPr id="328" name="Google Shape;328;p18"/>
          <p:cNvSpPr txBox="1"/>
          <p:nvPr/>
        </p:nvSpPr>
        <p:spPr>
          <a:xfrm>
            <a:off x="1548328" y="1801802"/>
            <a:ext cx="8398037"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OUR PROJECTS</a:t>
            </a:r>
            <a:endParaRPr/>
          </a:p>
        </p:txBody>
      </p:sp>
      <p:grpSp>
        <p:nvGrpSpPr>
          <p:cNvPr id="329" name="Google Shape;329;p18"/>
          <p:cNvGrpSpPr/>
          <p:nvPr/>
        </p:nvGrpSpPr>
        <p:grpSpPr>
          <a:xfrm>
            <a:off x="0" y="1504086"/>
            <a:ext cx="18288000" cy="8851263"/>
            <a:chOff x="0" y="0"/>
            <a:chExt cx="4816593" cy="2331197"/>
          </a:xfrm>
        </p:grpSpPr>
        <p:sp>
          <p:nvSpPr>
            <p:cNvPr id="330" name="Google Shape;330;p1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331" name="Google Shape;331;p18"/>
            <p:cNvSpPr txBox="1"/>
            <p:nvPr/>
          </p:nvSpPr>
          <p:spPr>
            <a:xfrm>
              <a:off x="0" y="0"/>
              <a:ext cx="4816593" cy="2331197"/>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2" name="Google Shape;332;p18"/>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pic>
        <p:nvPicPr>
          <p:cNvPr id="3" name="Picture 2">
            <a:extLst>
              <a:ext uri="{FF2B5EF4-FFF2-40B4-BE49-F238E27FC236}">
                <a16:creationId xmlns:a16="http://schemas.microsoft.com/office/drawing/2014/main" id="{50ABC910-31F2-4E1C-9574-0F925AFB8404}"/>
              </a:ext>
            </a:extLst>
          </p:cNvPr>
          <p:cNvPicPr>
            <a:picLocks noChangeAspect="1"/>
          </p:cNvPicPr>
          <p:nvPr/>
        </p:nvPicPr>
        <p:blipFill>
          <a:blip r:embed="rId3"/>
          <a:stretch>
            <a:fillRect/>
          </a:stretch>
        </p:blipFill>
        <p:spPr>
          <a:xfrm>
            <a:off x="884221" y="2287621"/>
            <a:ext cx="15855451" cy="7666616"/>
          </a:xfrm>
          <a:prstGeom prst="rect">
            <a:avLst/>
          </a:prstGeom>
        </p:spPr>
      </p:pic>
    </p:spTree>
    <p:extLst>
      <p:ext uri="{BB962C8B-B14F-4D97-AF65-F5344CB8AC3E}">
        <p14:creationId xmlns:p14="http://schemas.microsoft.com/office/powerpoint/2010/main" val="32186197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322"/>
        <p:cNvGrpSpPr/>
        <p:nvPr/>
      </p:nvGrpSpPr>
      <p:grpSpPr>
        <a:xfrm>
          <a:off x="0" y="0"/>
          <a:ext cx="0" cy="0"/>
          <a:chOff x="0" y="0"/>
          <a:chExt cx="0" cy="0"/>
        </a:xfrm>
      </p:grpSpPr>
      <p:sp>
        <p:nvSpPr>
          <p:cNvPr id="328" name="Google Shape;328;p18"/>
          <p:cNvSpPr txBox="1"/>
          <p:nvPr/>
        </p:nvSpPr>
        <p:spPr>
          <a:xfrm>
            <a:off x="1548328" y="1801802"/>
            <a:ext cx="8398037"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a:solidFill>
                  <a:srgbClr val="FFFFFF"/>
                </a:solidFill>
                <a:latin typeface="Montserrat"/>
                <a:ea typeface="Montserrat"/>
                <a:cs typeface="Montserrat"/>
                <a:sym typeface="Montserrat"/>
              </a:rPr>
              <a:t>OUR PROJECTS</a:t>
            </a:r>
            <a:endParaRPr/>
          </a:p>
        </p:txBody>
      </p:sp>
      <p:grpSp>
        <p:nvGrpSpPr>
          <p:cNvPr id="329" name="Google Shape;329;p18"/>
          <p:cNvGrpSpPr/>
          <p:nvPr/>
        </p:nvGrpSpPr>
        <p:grpSpPr>
          <a:xfrm>
            <a:off x="0" y="1504086"/>
            <a:ext cx="18288000" cy="8851263"/>
            <a:chOff x="0" y="0"/>
            <a:chExt cx="4816593" cy="2331197"/>
          </a:xfrm>
        </p:grpSpPr>
        <p:sp>
          <p:nvSpPr>
            <p:cNvPr id="330" name="Google Shape;330;p18"/>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331" name="Google Shape;331;p18"/>
            <p:cNvSpPr txBox="1"/>
            <p:nvPr/>
          </p:nvSpPr>
          <p:spPr>
            <a:xfrm>
              <a:off x="0" y="0"/>
              <a:ext cx="4816593" cy="2331197"/>
            </a:xfrm>
            <a:prstGeom prst="rect">
              <a:avLst/>
            </a:prstGeom>
            <a:noFill/>
            <a:ln>
              <a:noFill/>
            </a:ln>
          </p:spPr>
          <p:txBody>
            <a:bodyPr spcFirstLastPara="1" wrap="square" lIns="50800" tIns="50800" rIns="50800" bIns="50800" anchor="ctr" anchorCtr="0">
              <a:noAutofit/>
            </a:bodyPr>
            <a:lstStyle/>
            <a:p>
              <a:pPr marL="0" marR="0" lvl="0" indent="0" algn="l" rtl="0">
                <a:lnSpc>
                  <a:spcPct val="2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2" name="Google Shape;332;p18"/>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pic>
        <p:nvPicPr>
          <p:cNvPr id="4" name="Picture 3">
            <a:extLst>
              <a:ext uri="{FF2B5EF4-FFF2-40B4-BE49-F238E27FC236}">
                <a16:creationId xmlns:a16="http://schemas.microsoft.com/office/drawing/2014/main" id="{562B27C5-76AF-427C-A813-16F5D8690D08}"/>
              </a:ext>
            </a:extLst>
          </p:cNvPr>
          <p:cNvPicPr>
            <a:picLocks noChangeAspect="1"/>
          </p:cNvPicPr>
          <p:nvPr/>
        </p:nvPicPr>
        <p:blipFill>
          <a:blip r:embed="rId3"/>
          <a:stretch>
            <a:fillRect/>
          </a:stretch>
        </p:blipFill>
        <p:spPr>
          <a:xfrm>
            <a:off x="1178662" y="1927329"/>
            <a:ext cx="15561010" cy="8004776"/>
          </a:xfrm>
          <a:prstGeom prst="rect">
            <a:avLst/>
          </a:prstGeom>
        </p:spPr>
      </p:pic>
    </p:spTree>
    <p:extLst>
      <p:ext uri="{BB962C8B-B14F-4D97-AF65-F5344CB8AC3E}">
        <p14:creationId xmlns:p14="http://schemas.microsoft.com/office/powerpoint/2010/main" val="1811865543"/>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6C9B"/>
        </a:solidFill>
        <a:effectLst/>
      </p:bgPr>
    </p:bg>
    <p:spTree>
      <p:nvGrpSpPr>
        <p:cNvPr id="1" name="Shape 243"/>
        <p:cNvGrpSpPr/>
        <p:nvPr/>
      </p:nvGrpSpPr>
      <p:grpSpPr>
        <a:xfrm>
          <a:off x="0" y="0"/>
          <a:ext cx="0" cy="0"/>
          <a:chOff x="0" y="0"/>
          <a:chExt cx="0" cy="0"/>
        </a:xfrm>
      </p:grpSpPr>
      <p:grpSp>
        <p:nvGrpSpPr>
          <p:cNvPr id="249" name="Google Shape;249;p15"/>
          <p:cNvGrpSpPr/>
          <p:nvPr/>
        </p:nvGrpSpPr>
        <p:grpSpPr>
          <a:xfrm>
            <a:off x="0" y="1254911"/>
            <a:ext cx="18288000" cy="9032089"/>
            <a:chOff x="0" y="-47625"/>
            <a:chExt cx="4816593" cy="2378822"/>
          </a:xfrm>
        </p:grpSpPr>
        <p:sp>
          <p:nvSpPr>
            <p:cNvPr id="250" name="Google Shape;250;p15"/>
            <p:cNvSpPr/>
            <p:nvPr/>
          </p:nvSpPr>
          <p:spPr>
            <a:xfrm>
              <a:off x="0" y="0"/>
              <a:ext cx="4816592" cy="2331197"/>
            </a:xfrm>
            <a:custGeom>
              <a:avLst/>
              <a:gdLst/>
              <a:ahLst/>
              <a:cxnLst/>
              <a:rect l="l" t="t" r="r" b="b"/>
              <a:pathLst>
                <a:path w="4816592" h="2331197" extrusionOk="0">
                  <a:moveTo>
                    <a:pt x="0" y="0"/>
                  </a:moveTo>
                  <a:lnTo>
                    <a:pt x="4816592" y="0"/>
                  </a:lnTo>
                  <a:lnTo>
                    <a:pt x="4816592" y="2331197"/>
                  </a:lnTo>
                  <a:lnTo>
                    <a:pt x="0" y="2331197"/>
                  </a:lnTo>
                  <a:close/>
                </a:path>
              </a:pathLst>
            </a:custGeom>
            <a:solidFill>
              <a:srgbClr val="072B3E"/>
            </a:solidFill>
            <a:ln>
              <a:noFill/>
            </a:ln>
          </p:spPr>
        </p:sp>
        <p:sp>
          <p:nvSpPr>
            <p:cNvPr id="251" name="Google Shape;251;p15"/>
            <p:cNvSpPr txBox="1"/>
            <p:nvPr/>
          </p:nvSpPr>
          <p:spPr>
            <a:xfrm>
              <a:off x="0" y="-47625"/>
              <a:ext cx="4816593" cy="2378822"/>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52" name="Google Shape;252;p15"/>
          <p:cNvCxnSpPr/>
          <p:nvPr/>
        </p:nvCxnSpPr>
        <p:spPr>
          <a:xfrm>
            <a:off x="0" y="1426212"/>
            <a:ext cx="18570737" cy="0"/>
          </a:xfrm>
          <a:prstGeom prst="straightConnector1">
            <a:avLst/>
          </a:prstGeom>
          <a:noFill/>
          <a:ln w="19050" cap="flat" cmpd="sng">
            <a:solidFill>
              <a:srgbClr val="FFFFFF"/>
            </a:solidFill>
            <a:prstDash val="solid"/>
            <a:round/>
            <a:headEnd type="none" w="sm" len="sm"/>
            <a:tailEnd type="none" w="sm" len="sm"/>
          </a:ln>
        </p:spPr>
      </p:cxnSp>
      <p:cxnSp>
        <p:nvCxnSpPr>
          <p:cNvPr id="253" name="Google Shape;253;p15"/>
          <p:cNvCxnSpPr/>
          <p:nvPr/>
        </p:nvCxnSpPr>
        <p:spPr>
          <a:xfrm rot="10800000">
            <a:off x="9698452" y="4230537"/>
            <a:ext cx="0" cy="1825926"/>
          </a:xfrm>
          <a:prstGeom prst="straightConnector1">
            <a:avLst/>
          </a:prstGeom>
          <a:noFill/>
          <a:ln w="19050" cap="flat" cmpd="sng">
            <a:solidFill>
              <a:srgbClr val="FFFFFF"/>
            </a:solidFill>
            <a:prstDash val="solid"/>
            <a:round/>
            <a:headEnd type="none" w="sm" len="sm"/>
            <a:tailEnd type="none" w="sm" len="sm"/>
          </a:ln>
        </p:spPr>
      </p:cxnSp>
      <p:sp>
        <p:nvSpPr>
          <p:cNvPr id="259" name="Google Shape;259;p15"/>
          <p:cNvSpPr txBox="1"/>
          <p:nvPr/>
        </p:nvSpPr>
        <p:spPr>
          <a:xfrm>
            <a:off x="1548328" y="1923081"/>
            <a:ext cx="8398037" cy="12187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600" b="1" dirty="0">
                <a:solidFill>
                  <a:srgbClr val="FFFFFF"/>
                </a:solidFill>
                <a:latin typeface="Montserrat"/>
                <a:sym typeface="Montserrat"/>
              </a:rPr>
              <a:t>Recommendations</a:t>
            </a:r>
            <a:endParaRPr sz="6600" dirty="0"/>
          </a:p>
        </p:txBody>
      </p:sp>
      <p:sp>
        <p:nvSpPr>
          <p:cNvPr id="260" name="Google Shape;260;p15"/>
          <p:cNvSpPr txBox="1"/>
          <p:nvPr/>
        </p:nvSpPr>
        <p:spPr>
          <a:xfrm>
            <a:off x="9688927" y="7147791"/>
            <a:ext cx="8312470" cy="1723549"/>
          </a:xfrm>
          <a:prstGeom prst="rect">
            <a:avLst/>
          </a:prstGeom>
          <a:noFill/>
          <a:ln>
            <a:noFill/>
          </a:ln>
        </p:spPr>
        <p:txBody>
          <a:bodyPr spcFirstLastPara="1" wrap="square" lIns="0" tIns="0" rIns="0" bIns="0" anchor="t" anchorCtr="0">
            <a:spAutoFit/>
          </a:bodyPr>
          <a:lstStyle/>
          <a:p>
            <a:r>
              <a:rPr lang="en-US" sz="2800" dirty="0">
                <a:solidFill>
                  <a:schemeClr val="bg1"/>
                </a:solidFill>
              </a:rPr>
              <a:t>The lowest  risk plane recommended would be Boeing, Turbo fan engine type with two engines as these specific metrics from the analysis had the highest successful flights.</a:t>
            </a:r>
          </a:p>
        </p:txBody>
      </p:sp>
      <p:pic>
        <p:nvPicPr>
          <p:cNvPr id="264" name="Google Shape;264;p15"/>
          <p:cNvPicPr preferRelativeResize="0"/>
          <p:nvPr/>
        </p:nvPicPr>
        <p:blipFill>
          <a:blip r:embed="rId3">
            <a:alphaModFix/>
          </a:blip>
          <a:stretch>
            <a:fillRect/>
          </a:stretch>
        </p:blipFill>
        <p:spPr>
          <a:xfrm>
            <a:off x="-5990710" y="5921952"/>
            <a:ext cx="8527901" cy="4883933"/>
          </a:xfrm>
          <a:prstGeom prst="rect">
            <a:avLst/>
          </a:prstGeom>
          <a:noFill/>
          <a:ln>
            <a:noFill/>
          </a:ln>
        </p:spPr>
      </p:pic>
      <p:pic>
        <p:nvPicPr>
          <p:cNvPr id="265" name="Google Shape;265;p15"/>
          <p:cNvPicPr preferRelativeResize="0"/>
          <p:nvPr/>
        </p:nvPicPr>
        <p:blipFill>
          <a:blip r:embed="rId4">
            <a:alphaModFix/>
          </a:blip>
          <a:stretch>
            <a:fillRect/>
          </a:stretch>
        </p:blipFill>
        <p:spPr>
          <a:xfrm>
            <a:off x="9688925" y="3714902"/>
            <a:ext cx="5093051" cy="2764648"/>
          </a:xfrm>
          <a:prstGeom prst="rect">
            <a:avLst/>
          </a:prstGeom>
          <a:noFill/>
          <a:ln>
            <a:noFill/>
          </a:ln>
        </p:spPr>
      </p:pic>
      <p:pic>
        <p:nvPicPr>
          <p:cNvPr id="266" name="Google Shape;266;p15"/>
          <p:cNvPicPr preferRelativeResize="0"/>
          <p:nvPr/>
        </p:nvPicPr>
        <p:blipFill rotWithShape="1">
          <a:blip r:embed="rId5">
            <a:alphaModFix/>
          </a:blip>
          <a:srcRect l="-2200" r="2199"/>
          <a:stretch/>
        </p:blipFill>
        <p:spPr>
          <a:xfrm>
            <a:off x="10358450" y="-1584236"/>
            <a:ext cx="10157915" cy="5820700"/>
          </a:xfrm>
          <a:prstGeom prst="rect">
            <a:avLst/>
          </a:prstGeom>
          <a:noFill/>
          <a:ln>
            <a:noFill/>
          </a:ln>
        </p:spPr>
      </p:pic>
      <p:pic>
        <p:nvPicPr>
          <p:cNvPr id="267" name="Google Shape;267;p15"/>
          <p:cNvPicPr preferRelativeResize="0"/>
          <p:nvPr/>
        </p:nvPicPr>
        <p:blipFill>
          <a:blip r:embed="rId6">
            <a:alphaModFix/>
          </a:blip>
          <a:stretch>
            <a:fillRect/>
          </a:stretch>
        </p:blipFill>
        <p:spPr>
          <a:xfrm>
            <a:off x="1889618" y="3807709"/>
            <a:ext cx="5232643" cy="2840400"/>
          </a:xfrm>
          <a:prstGeom prst="rect">
            <a:avLst/>
          </a:prstGeom>
          <a:noFill/>
          <a:ln>
            <a:noFill/>
          </a:ln>
        </p:spPr>
      </p:pic>
      <p:pic>
        <p:nvPicPr>
          <p:cNvPr id="268" name="Google Shape;268;p15"/>
          <p:cNvPicPr preferRelativeResize="0"/>
          <p:nvPr/>
        </p:nvPicPr>
        <p:blipFill>
          <a:blip r:embed="rId7">
            <a:alphaModFix/>
          </a:blip>
          <a:stretch>
            <a:fillRect/>
          </a:stretch>
        </p:blipFill>
        <p:spPr>
          <a:xfrm>
            <a:off x="9402328" y="3629220"/>
            <a:ext cx="7332132" cy="4883924"/>
          </a:xfrm>
          <a:prstGeom prst="rect">
            <a:avLst/>
          </a:prstGeom>
          <a:noFill/>
          <a:ln>
            <a:noFill/>
          </a:ln>
        </p:spPr>
      </p:pic>
      <p:sp>
        <p:nvSpPr>
          <p:cNvPr id="2" name="TextBox 1">
            <a:extLst>
              <a:ext uri="{FF2B5EF4-FFF2-40B4-BE49-F238E27FC236}">
                <a16:creationId xmlns:a16="http://schemas.microsoft.com/office/drawing/2014/main" id="{F2AF4A21-FED2-452A-BFCA-3EBA47A8F664}"/>
              </a:ext>
            </a:extLst>
          </p:cNvPr>
          <p:cNvSpPr txBox="1"/>
          <p:nvPr/>
        </p:nvSpPr>
        <p:spPr>
          <a:xfrm>
            <a:off x="1760561" y="7147790"/>
            <a:ext cx="6960358" cy="1815882"/>
          </a:xfrm>
          <a:prstGeom prst="rect">
            <a:avLst/>
          </a:prstGeom>
          <a:noFill/>
        </p:spPr>
        <p:txBody>
          <a:bodyPr wrap="square" rtlCol="0">
            <a:spAutoFit/>
          </a:bodyPr>
          <a:lstStyle/>
          <a:p>
            <a:r>
              <a:rPr lang="en-US" sz="2800" dirty="0">
                <a:solidFill>
                  <a:schemeClr val="bg1"/>
                </a:solidFill>
              </a:rPr>
              <a:t>There is need to hire pilots who are good at  landing as we saw the landing phase had the most fatalities. This would reduce the forecasted the number of fatalities.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theme1.xml><?xml version="1.0" encoding="utf-8"?>
<a:theme xmlns:a="http://schemas.openxmlformats.org/drawingml/2006/main" name="Airline Business Plan Presentation">
  <a:themeElements>
    <a:clrScheme name="Office">
      <a:dk1>
        <a:srgbClr val="000000"/>
      </a:dk1>
      <a:lt1>
        <a:srgbClr val="FFFFFF"/>
      </a:lt1>
      <a:dk2>
        <a:srgbClr val="072B3E"/>
      </a:dk2>
      <a:lt2>
        <a:srgbClr val="0D70A0"/>
      </a:lt2>
      <a:accent1>
        <a:srgbClr val="036C9B"/>
      </a:accent1>
      <a:accent2>
        <a:srgbClr val="056793"/>
      </a:accent2>
      <a:accent3>
        <a:srgbClr val="FFFFFF"/>
      </a:accent3>
      <a:accent4>
        <a:srgbClr val="888888"/>
      </a:accent4>
      <a:accent5>
        <a:srgbClr val="666666"/>
      </a:accent5>
      <a:accent6>
        <a:srgbClr val="FFFFFF"/>
      </a:accent6>
      <a:hlink>
        <a:srgbClr val="072B3E"/>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291</Words>
  <Application>Microsoft Office PowerPoint</Application>
  <PresentationFormat>Custom</PresentationFormat>
  <Paragraphs>36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Montserrat</vt:lpstr>
      <vt:lpstr>-apple-system</vt:lpstr>
      <vt:lpstr>Calibri</vt:lpstr>
      <vt:lpstr>Open Sans</vt:lpstr>
      <vt:lpstr>Airline Business Plan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Spencer Lugalia</dc:creator>
  <cp:lastModifiedBy>SPENCER LUGALIA</cp:lastModifiedBy>
  <cp:revision>15</cp:revision>
  <dcterms:modified xsi:type="dcterms:W3CDTF">2024-09-09T20:32:48Z</dcterms:modified>
</cp:coreProperties>
</file>